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51206400" cy="38404800"/>
  <p:notesSz cx="7004050" cy="929005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2096">
          <p15:clr>
            <a:srgbClr val="A4A3A4"/>
          </p15:clr>
        </p15:guide>
        <p15:guide id="2" pos="16128">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8" roundtripDataSignature="AMtx7mhqqvkcF29nIltht6TdvdaqurqZd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D586374-7746-4F08-913E-464EE6BB9C70}">
  <a:tblStyle styleId="{3D586374-7746-4F08-913E-464EE6BB9C70}"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0F0F0"/>
          </a:solidFill>
        </a:fill>
      </a:tcStyle>
    </a:wholeTbl>
    <a:band1H>
      <a:tcTxStyle/>
      <a:tcStyle>
        <a:tcBdr/>
        <a:fill>
          <a:solidFill>
            <a:srgbClr val="E0E0E0"/>
          </a:solidFill>
        </a:fill>
      </a:tcStyle>
    </a:band1H>
    <a:band2H>
      <a:tcTxStyle/>
      <a:tcStyle>
        <a:tcBdr/>
      </a:tcStyle>
    </a:band2H>
    <a:band1V>
      <a:tcTxStyle/>
      <a:tcStyle>
        <a:tcBdr/>
        <a:fill>
          <a:solidFill>
            <a:srgbClr val="E0E0E0"/>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p:scale>
          <a:sx n="26" d="100"/>
          <a:sy n="26" d="100"/>
        </p:scale>
        <p:origin x="-680" y="-1440"/>
      </p:cViewPr>
      <p:guideLst>
        <p:guide orient="horz" pos="12096"/>
        <p:guide pos="1612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customschemas.google.com/relationships/presentationmetadata" Target="metadata"/><Relationship Id="rId3"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11" Type="http://schemas.openxmlformats.org/officeDocument/2006/relationships/theme" Target="theme/theme1.xml"/><Relationship Id="rId10" Type="http://schemas.openxmlformats.org/officeDocument/2006/relationships/viewProps" Target="viewProps.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35300" cy="46513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967163" y="0"/>
            <a:ext cx="3035300" cy="46513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1411288" y="1162050"/>
            <a:ext cx="4181475" cy="313531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00088" y="4470400"/>
            <a:ext cx="5603875" cy="3659188"/>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4913"/>
            <a:ext cx="3035300" cy="46513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967163" y="8824913"/>
            <a:ext cx="3035300" cy="46513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700088" y="4470400"/>
            <a:ext cx="5603875" cy="365918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6" name="Google Shape;96;p1:notes"/>
          <p:cNvSpPr>
            <a:spLocks noGrp="1" noRot="1" noChangeAspect="1"/>
          </p:cNvSpPr>
          <p:nvPr>
            <p:ph type="sldImg" idx="2"/>
          </p:nvPr>
        </p:nvSpPr>
        <p:spPr>
          <a:xfrm>
            <a:off x="1411288" y="1162050"/>
            <a:ext cx="4181475" cy="313531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mailto:kintribute@umn.edu" TargetMode="External"/><Relationship Id="rId2" Type="http://schemas.openxmlformats.org/officeDocument/2006/relationships/hyperlink" Target="https://docs.google.com/a/umn.edu/forms/d/e/1FAIpQLSfCWJJWqSI2CyKpxJKP8_mo0s0IZ-Dq87ypj9qWi4ozDI3Kww/viewform?c=0&amp;w=1" TargetMode="External"/><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5"/>
        <p:cNvGrpSpPr/>
        <p:nvPr/>
      </p:nvGrpSpPr>
      <p:grpSpPr>
        <a:xfrm>
          <a:off x="0" y="0"/>
          <a:ext cx="0" cy="0"/>
          <a:chOff x="0" y="0"/>
          <a:chExt cx="0" cy="0"/>
        </a:xfrm>
      </p:grpSpPr>
      <p:sp>
        <p:nvSpPr>
          <p:cNvPr id="16" name="Google Shape;16;p3"/>
          <p:cNvSpPr/>
          <p:nvPr/>
        </p:nvSpPr>
        <p:spPr>
          <a:xfrm>
            <a:off x="50352959" y="0"/>
            <a:ext cx="853440" cy="38404801"/>
          </a:xfrm>
          <a:prstGeom prst="rect">
            <a:avLst/>
          </a:prstGeom>
          <a:solidFill>
            <a:srgbClr val="BFBFBF"/>
          </a:solidFill>
          <a:ln>
            <a:noFill/>
          </a:ln>
        </p:spPr>
        <p:txBody>
          <a:bodyPr spcFirstLastPara="1" wrap="square" lIns="79975" tIns="39975" rIns="79975" bIns="39975" anchor="ctr" anchorCtr="0">
            <a:noAutofit/>
          </a:bodyPr>
          <a:lstStyle/>
          <a:p>
            <a:pPr marL="0" marR="0" lvl="0" indent="0" algn="ctr" rtl="0">
              <a:spcBef>
                <a:spcPts val="0"/>
              </a:spcBef>
              <a:spcAft>
                <a:spcPts val="0"/>
              </a:spcAft>
              <a:buNone/>
            </a:pPr>
            <a:endParaRPr sz="7500" b="0" i="0" u="none" strike="noStrike" cap="none" dirty="0">
              <a:solidFill>
                <a:schemeClr val="lt1"/>
              </a:solidFill>
              <a:latin typeface="Calibri"/>
              <a:ea typeface="Calibri"/>
              <a:cs typeface="Calibri"/>
              <a:sym typeface="Calibri"/>
            </a:endParaRPr>
          </a:p>
        </p:txBody>
      </p:sp>
      <p:sp>
        <p:nvSpPr>
          <p:cNvPr id="17" name="Google Shape;17;p3"/>
          <p:cNvSpPr/>
          <p:nvPr/>
        </p:nvSpPr>
        <p:spPr>
          <a:xfrm>
            <a:off x="-4" y="0"/>
            <a:ext cx="853440" cy="38404801"/>
          </a:xfrm>
          <a:prstGeom prst="rect">
            <a:avLst/>
          </a:prstGeom>
          <a:solidFill>
            <a:srgbClr val="BFBFBF"/>
          </a:solidFill>
          <a:ln>
            <a:noFill/>
          </a:ln>
        </p:spPr>
        <p:txBody>
          <a:bodyPr spcFirstLastPara="1" wrap="square" lIns="79975" tIns="39975" rIns="79975" bIns="39975" anchor="ctr" anchorCtr="0">
            <a:noAutofit/>
          </a:bodyPr>
          <a:lstStyle/>
          <a:p>
            <a:pPr marL="0" marR="0" lvl="0" indent="0" algn="ctr" rtl="0">
              <a:spcBef>
                <a:spcPts val="0"/>
              </a:spcBef>
              <a:spcAft>
                <a:spcPts val="0"/>
              </a:spcAft>
              <a:buNone/>
            </a:pPr>
            <a:endParaRPr sz="7500" b="0" i="0" u="none" strike="noStrike" cap="none" dirty="0">
              <a:solidFill>
                <a:schemeClr val="lt1"/>
              </a:solidFill>
              <a:latin typeface="Calibri"/>
              <a:ea typeface="Calibri"/>
              <a:cs typeface="Calibri"/>
              <a:sym typeface="Calibri"/>
            </a:endParaRPr>
          </a:p>
        </p:txBody>
      </p:sp>
      <p:sp>
        <p:nvSpPr>
          <p:cNvPr id="18" name="Google Shape;18;p3"/>
          <p:cNvSpPr/>
          <p:nvPr/>
        </p:nvSpPr>
        <p:spPr>
          <a:xfrm>
            <a:off x="0" y="0"/>
            <a:ext cx="51206400" cy="4800600"/>
          </a:xfrm>
          <a:prstGeom prst="rect">
            <a:avLst/>
          </a:prstGeom>
          <a:solidFill>
            <a:srgbClr val="710019"/>
          </a:solidFill>
          <a:ln>
            <a:noFill/>
          </a:ln>
        </p:spPr>
        <p:txBody>
          <a:bodyPr spcFirstLastPara="1" wrap="square" lIns="79975" tIns="39975" rIns="79975" bIns="39975" anchor="ctr" anchorCtr="0">
            <a:noAutofit/>
          </a:bodyPr>
          <a:lstStyle/>
          <a:p>
            <a:pPr marL="0" marR="0" lvl="0" indent="0" algn="ctr" rtl="0">
              <a:spcBef>
                <a:spcPts val="0"/>
              </a:spcBef>
              <a:spcAft>
                <a:spcPts val="0"/>
              </a:spcAft>
              <a:buNone/>
            </a:pPr>
            <a:endParaRPr sz="7500" b="0" i="0" u="none" strike="noStrike" cap="none" dirty="0">
              <a:solidFill>
                <a:schemeClr val="lt1"/>
              </a:solidFill>
              <a:latin typeface="Calibri"/>
              <a:ea typeface="Calibri"/>
              <a:cs typeface="Calibri"/>
              <a:sym typeface="Calibri"/>
            </a:endParaRPr>
          </a:p>
        </p:txBody>
      </p:sp>
      <p:sp>
        <p:nvSpPr>
          <p:cNvPr id="19" name="Google Shape;19;p3"/>
          <p:cNvSpPr/>
          <p:nvPr/>
        </p:nvSpPr>
        <p:spPr>
          <a:xfrm>
            <a:off x="0" y="33604200"/>
            <a:ext cx="51206400" cy="4800600"/>
          </a:xfrm>
          <a:prstGeom prst="rect">
            <a:avLst/>
          </a:prstGeom>
          <a:solidFill>
            <a:srgbClr val="D8D8D8"/>
          </a:solidFill>
          <a:ln>
            <a:noFill/>
          </a:ln>
        </p:spPr>
        <p:txBody>
          <a:bodyPr spcFirstLastPara="1" wrap="square" lIns="79975" tIns="39975" rIns="79975" bIns="39975" anchor="ctr" anchorCtr="0">
            <a:noAutofit/>
          </a:bodyPr>
          <a:lstStyle/>
          <a:p>
            <a:pPr marL="0" marR="0" lvl="0" indent="0" algn="ctr" rtl="0">
              <a:spcBef>
                <a:spcPts val="0"/>
              </a:spcBef>
              <a:spcAft>
                <a:spcPts val="0"/>
              </a:spcAft>
              <a:buNone/>
            </a:pPr>
            <a:endParaRPr sz="7500" b="0" i="0" u="none" strike="noStrike" cap="none" dirty="0">
              <a:solidFill>
                <a:schemeClr val="lt1"/>
              </a:solidFill>
              <a:latin typeface="Calibri"/>
              <a:ea typeface="Calibri"/>
              <a:cs typeface="Calibri"/>
              <a:sym typeface="Calibri"/>
            </a:endParaRPr>
          </a:p>
        </p:txBody>
      </p:sp>
      <p:sp>
        <p:nvSpPr>
          <p:cNvPr id="20" name="Google Shape;20;p3"/>
          <p:cNvSpPr/>
          <p:nvPr/>
        </p:nvSpPr>
        <p:spPr>
          <a:xfrm>
            <a:off x="-12268200" y="0"/>
            <a:ext cx="11201400" cy="38404801"/>
          </a:xfrm>
          <a:prstGeom prst="rect">
            <a:avLst/>
          </a:prstGeom>
          <a:solidFill>
            <a:srgbClr val="D8D8D8"/>
          </a:solidFill>
          <a:ln>
            <a:noFill/>
          </a:ln>
        </p:spPr>
        <p:txBody>
          <a:bodyPr spcFirstLastPara="1" wrap="square" lIns="199975" tIns="199975" rIns="199975" bIns="199975" anchor="t" anchorCtr="0">
            <a:noAutofit/>
          </a:bodyPr>
          <a:lstStyle/>
          <a:p>
            <a:pPr marL="0" marR="0" lvl="0" indent="0" algn="l" rtl="0">
              <a:spcBef>
                <a:spcPts val="0"/>
              </a:spcBef>
              <a:spcAft>
                <a:spcPts val="0"/>
              </a:spcAft>
              <a:buNone/>
            </a:pPr>
            <a:r>
              <a:rPr lang="en-US" sz="8400" b="0" i="0" u="none" strike="noStrike" cap="none" dirty="0">
                <a:solidFill>
                  <a:srgbClr val="7F7F7F"/>
                </a:solidFill>
                <a:latin typeface="Calibri"/>
                <a:ea typeface="Calibri"/>
                <a:cs typeface="Calibri"/>
                <a:sym typeface="Calibri"/>
              </a:rPr>
              <a:t>Poster Print Size:</a:t>
            </a:r>
            <a:endParaRPr sz="84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r>
              <a:rPr lang="en-US" sz="5700" b="0" i="0" u="none" strike="noStrike" cap="none" dirty="0">
                <a:solidFill>
                  <a:srgbClr val="7F7F7F"/>
                </a:solidFill>
                <a:latin typeface="Calibri"/>
                <a:ea typeface="Calibri"/>
                <a:cs typeface="Calibri"/>
                <a:sym typeface="Calibri"/>
              </a:rPr>
              <a:t>This poster template is 42” high by 56” wide. It can be used to print any poster with a 3:4 aspect ratio.</a:t>
            </a:r>
            <a:endParaRPr dirty="0"/>
          </a:p>
          <a:p>
            <a:pPr marL="0" marR="0" lvl="0" indent="0" algn="l" rtl="0">
              <a:spcBef>
                <a:spcPts val="2100"/>
              </a:spcBef>
              <a:spcAft>
                <a:spcPts val="0"/>
              </a:spcAft>
              <a:buNone/>
            </a:pPr>
            <a:r>
              <a:rPr lang="en-US" sz="8400" b="0" i="0" u="none" strike="noStrike" cap="none" dirty="0">
                <a:solidFill>
                  <a:srgbClr val="7F7F7F"/>
                </a:solidFill>
                <a:latin typeface="Calibri"/>
                <a:ea typeface="Calibri"/>
                <a:cs typeface="Calibri"/>
                <a:sym typeface="Calibri"/>
              </a:rPr>
              <a:t>Placeholders:</a:t>
            </a:r>
            <a:endParaRPr dirty="0"/>
          </a:p>
          <a:p>
            <a:pPr marL="0" marR="0" lvl="0" indent="0" algn="l" rtl="0">
              <a:spcBef>
                <a:spcPts val="2100"/>
              </a:spcBef>
              <a:spcAft>
                <a:spcPts val="0"/>
              </a:spcAft>
              <a:buNone/>
            </a:pPr>
            <a:r>
              <a:rPr lang="en-US" sz="5700" b="0" i="0" u="none" strike="noStrike" cap="none" dirty="0">
                <a:solidFill>
                  <a:srgbClr val="7F7F7F"/>
                </a:solidFill>
                <a:latin typeface="Calibri"/>
                <a:ea typeface="Calibri"/>
                <a:cs typeface="Calibri"/>
                <a:sym typeface="Calibri"/>
              </a:rPr>
              <a:t>The various elements included in this poster are ones we often see in medical, research, and scientific posters. Feel free to edit, move,  add, and delete items, or change the layout to suit your needs. Always check with your conference organizer for specific requirements.</a:t>
            </a:r>
            <a:endParaRPr dirty="0"/>
          </a:p>
          <a:p>
            <a:pPr marL="0" marR="0" lvl="0" indent="0" algn="l" rtl="0">
              <a:spcBef>
                <a:spcPts val="2100"/>
              </a:spcBef>
              <a:spcAft>
                <a:spcPts val="0"/>
              </a:spcAft>
              <a:buNone/>
            </a:pPr>
            <a:r>
              <a:rPr lang="en-US" sz="8400" b="0" i="0" u="none" strike="noStrike" cap="none" dirty="0">
                <a:solidFill>
                  <a:srgbClr val="7F7F7F"/>
                </a:solidFill>
                <a:latin typeface="Calibri"/>
                <a:ea typeface="Calibri"/>
                <a:cs typeface="Calibri"/>
                <a:sym typeface="Calibri"/>
              </a:rPr>
              <a:t>Image Quality:</a:t>
            </a:r>
            <a:endParaRPr dirty="0"/>
          </a:p>
          <a:p>
            <a:pPr marL="0" marR="0" lvl="0" indent="0" algn="l" rtl="0">
              <a:spcBef>
                <a:spcPts val="2100"/>
              </a:spcBef>
              <a:spcAft>
                <a:spcPts val="0"/>
              </a:spcAft>
              <a:buNone/>
            </a:pPr>
            <a:r>
              <a:rPr lang="en-US" sz="5700" b="0" i="0" u="none" strike="noStrike" cap="none" dirty="0">
                <a:solidFill>
                  <a:srgbClr val="7F7F7F"/>
                </a:solidFill>
                <a:latin typeface="Calibri"/>
                <a:ea typeface="Calibri"/>
                <a:cs typeface="Calibri"/>
                <a:sym typeface="Calibri"/>
              </a:rPr>
              <a:t>You can place digital photos or logo art in your poster file by selecting the </a:t>
            </a:r>
            <a:r>
              <a:rPr lang="en-US" sz="5700" b="1" i="0" u="none" strike="noStrike" cap="none" dirty="0">
                <a:solidFill>
                  <a:srgbClr val="7F7F7F"/>
                </a:solidFill>
                <a:latin typeface="Calibri"/>
                <a:ea typeface="Calibri"/>
                <a:cs typeface="Calibri"/>
                <a:sym typeface="Calibri"/>
              </a:rPr>
              <a:t>Insert, Picture</a:t>
            </a:r>
            <a:r>
              <a:rPr lang="en-US" sz="5700" b="0" i="0" u="none" strike="noStrike" cap="none" dirty="0">
                <a:solidFill>
                  <a:srgbClr val="7F7F7F"/>
                </a:solidFill>
                <a:latin typeface="Calibri"/>
                <a:ea typeface="Calibri"/>
                <a:cs typeface="Calibri"/>
                <a:sym typeface="Calibri"/>
              </a:rPr>
              <a:t> command, or by using standard copy &amp; paste. For best results, all graphic elements should be at least </a:t>
            </a:r>
            <a:r>
              <a:rPr lang="en-US" sz="5700" b="1" i="0" u="none" strike="noStrike" cap="none" dirty="0">
                <a:solidFill>
                  <a:srgbClr val="7F7F7F"/>
                </a:solidFill>
                <a:latin typeface="Calibri"/>
                <a:ea typeface="Calibri"/>
                <a:cs typeface="Calibri"/>
                <a:sym typeface="Calibri"/>
              </a:rPr>
              <a:t>150-200 pixels per inch in their final printed size</a:t>
            </a:r>
            <a:r>
              <a:rPr lang="en-US" sz="5700" b="0" i="0" u="none" strike="noStrike" cap="none" dirty="0">
                <a:solidFill>
                  <a:srgbClr val="7F7F7F"/>
                </a:solidFill>
                <a:latin typeface="Calibri"/>
                <a:ea typeface="Calibri"/>
                <a:cs typeface="Calibri"/>
                <a:sym typeface="Calibri"/>
              </a:rPr>
              <a:t>. For instance, a 1600 x 1200 pixel photo will usually look fine up to 8“-10” wide on your printed poster.</a:t>
            </a:r>
            <a:endParaRPr dirty="0"/>
          </a:p>
          <a:p>
            <a:pPr marL="0" marR="0" lvl="0" indent="0" algn="l" rtl="0">
              <a:spcBef>
                <a:spcPts val="2100"/>
              </a:spcBef>
              <a:spcAft>
                <a:spcPts val="0"/>
              </a:spcAft>
              <a:buNone/>
            </a:pPr>
            <a:r>
              <a:rPr lang="en-US" sz="5700" b="0" i="0" u="none" strike="noStrike" cap="none" dirty="0">
                <a:solidFill>
                  <a:srgbClr val="7F7F7F"/>
                </a:solidFill>
                <a:latin typeface="Calibri"/>
                <a:ea typeface="Calibri"/>
                <a:cs typeface="Calibri"/>
                <a:sym typeface="Calibri"/>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endParaRPr dirty="0"/>
          </a:p>
          <a:p>
            <a:pPr marL="0" marR="0" lvl="0" indent="0" algn="l" rtl="0">
              <a:spcBef>
                <a:spcPts val="2100"/>
              </a:spcBef>
              <a:spcAft>
                <a:spcPts val="0"/>
              </a:spcAft>
              <a:buNone/>
            </a:pPr>
            <a:r>
              <a:rPr lang="en-US" sz="5700" b="0" i="0" u="none" strike="noStrike" cap="none" dirty="0">
                <a:solidFill>
                  <a:srgbClr val="7F7F7F"/>
                </a:solidFill>
                <a:latin typeface="Calibri"/>
                <a:ea typeface="Calibri"/>
                <a:cs typeface="Calibri"/>
                <a:sym typeface="Calibri"/>
              </a:rPr>
              <a:t>Please note that graphics from websites (such as the logo on your university's home page) will only be 72dpi and not suitable for printing.</a:t>
            </a:r>
            <a:endParaRPr dirty="0"/>
          </a:p>
          <a:p>
            <a:pPr marL="0" marR="0" lvl="0" indent="0" algn="ctr" rtl="0">
              <a:spcBef>
                <a:spcPts val="2100"/>
              </a:spcBef>
              <a:spcAft>
                <a:spcPts val="0"/>
              </a:spcAft>
              <a:buNone/>
            </a:pPr>
            <a:br>
              <a:rPr lang="en-US" sz="4200" b="0" i="0" u="none" strike="noStrike" cap="none" dirty="0">
                <a:solidFill>
                  <a:srgbClr val="7F7F7F"/>
                </a:solidFill>
                <a:latin typeface="Calibri"/>
                <a:ea typeface="Calibri"/>
                <a:cs typeface="Calibri"/>
                <a:sym typeface="Calibri"/>
              </a:rPr>
            </a:br>
            <a:r>
              <a:rPr lang="en-US" sz="4200" b="0" i="0" u="none" strike="noStrike" cap="none" dirty="0">
                <a:solidFill>
                  <a:srgbClr val="7F7F7F"/>
                </a:solidFill>
                <a:latin typeface="Calibri"/>
                <a:ea typeface="Calibri"/>
                <a:cs typeface="Calibri"/>
                <a:sym typeface="Calibri"/>
              </a:rPr>
              <a:t>[This sidebar area does not print.]</a:t>
            </a:r>
            <a:endParaRPr dirty="0"/>
          </a:p>
        </p:txBody>
      </p:sp>
      <p:grpSp>
        <p:nvGrpSpPr>
          <p:cNvPr id="21" name="Google Shape;21;p3"/>
          <p:cNvGrpSpPr/>
          <p:nvPr/>
        </p:nvGrpSpPr>
        <p:grpSpPr>
          <a:xfrm>
            <a:off x="52273200" y="0"/>
            <a:ext cx="11201400" cy="38404799"/>
            <a:chOff x="33832800" y="0"/>
            <a:chExt cx="12801600" cy="43891199"/>
          </a:xfrm>
        </p:grpSpPr>
        <p:sp>
          <p:nvSpPr>
            <p:cNvPr id="22" name="Google Shape;22;p3"/>
            <p:cNvSpPr/>
            <p:nvPr/>
          </p:nvSpPr>
          <p:spPr>
            <a:xfrm>
              <a:off x="33832800" y="0"/>
              <a:ext cx="12801600" cy="43891199"/>
            </a:xfrm>
            <a:prstGeom prst="rect">
              <a:avLst/>
            </a:prstGeom>
            <a:solidFill>
              <a:srgbClr val="D8D8D8"/>
            </a:solidFill>
            <a:ln>
              <a:noFill/>
            </a:ln>
          </p:spPr>
          <p:txBody>
            <a:bodyPr spcFirstLastPara="1" wrap="square" lIns="228600" tIns="228600" rIns="228600" bIns="228600" anchor="t" anchorCtr="0">
              <a:noAutofit/>
            </a:bodyPr>
            <a:lstStyle/>
            <a:p>
              <a:pPr marL="0" marR="0" lvl="0" indent="0" algn="l" rtl="0">
                <a:spcBef>
                  <a:spcPts val="0"/>
                </a:spcBef>
                <a:spcAft>
                  <a:spcPts val="0"/>
                </a:spcAft>
                <a:buNone/>
              </a:pPr>
              <a:r>
                <a:rPr lang="en-US" sz="8400" b="0" i="0" u="none" strike="noStrike" cap="none" dirty="0">
                  <a:solidFill>
                    <a:srgbClr val="7F7F7F"/>
                  </a:solidFill>
                  <a:latin typeface="Calibri"/>
                  <a:ea typeface="Calibri"/>
                  <a:cs typeface="Calibri"/>
                  <a:sym typeface="Calibri"/>
                </a:rPr>
                <a:t>Change Color Theme:</a:t>
              </a:r>
              <a:endParaRPr sz="84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r>
                <a:rPr lang="en-US" sz="5700" b="0" i="0" u="none" strike="noStrike" cap="none" dirty="0">
                  <a:solidFill>
                    <a:srgbClr val="7F7F7F"/>
                  </a:solidFill>
                  <a:latin typeface="Calibri"/>
                  <a:ea typeface="Calibri"/>
                  <a:cs typeface="Calibri"/>
                  <a:sym typeface="Calibri"/>
                </a:rPr>
                <a:t>This template is designed to use the built-in color themes in the newer versions of PowerPoint.</a:t>
              </a:r>
              <a:endParaRPr dirty="0"/>
            </a:p>
            <a:p>
              <a:pPr marL="0" marR="0" lvl="0" indent="0" algn="l" rtl="0">
                <a:spcBef>
                  <a:spcPts val="2100"/>
                </a:spcBef>
                <a:spcAft>
                  <a:spcPts val="0"/>
                </a:spcAft>
                <a:buNone/>
              </a:pPr>
              <a:r>
                <a:rPr lang="en-US" sz="5700" b="0" i="0" u="none" strike="noStrike" cap="none" dirty="0">
                  <a:solidFill>
                    <a:srgbClr val="7F7F7F"/>
                  </a:solidFill>
                  <a:latin typeface="Calibri"/>
                  <a:ea typeface="Calibri"/>
                  <a:cs typeface="Calibri"/>
                  <a:sym typeface="Calibri"/>
                </a:rPr>
                <a:t>To change the color theme, select the </a:t>
              </a:r>
              <a:r>
                <a:rPr lang="en-US" sz="5700" b="1" i="0" u="none" strike="noStrike" cap="none" dirty="0">
                  <a:solidFill>
                    <a:srgbClr val="7F7F7F"/>
                  </a:solidFill>
                  <a:latin typeface="Calibri"/>
                  <a:ea typeface="Calibri"/>
                  <a:cs typeface="Calibri"/>
                  <a:sym typeface="Calibri"/>
                </a:rPr>
                <a:t>Design</a:t>
              </a:r>
              <a:r>
                <a:rPr lang="en-US" sz="5700" b="0" i="0" u="none" strike="noStrike" cap="none" dirty="0">
                  <a:solidFill>
                    <a:srgbClr val="7F7F7F"/>
                  </a:solidFill>
                  <a:latin typeface="Calibri"/>
                  <a:ea typeface="Calibri"/>
                  <a:cs typeface="Calibri"/>
                  <a:sym typeface="Calibri"/>
                </a:rPr>
                <a:t> tab, then select the </a:t>
              </a:r>
              <a:r>
                <a:rPr lang="en-US" sz="5700" b="1" i="0" u="none" strike="noStrike" cap="none" dirty="0">
                  <a:solidFill>
                    <a:srgbClr val="7F7F7F"/>
                  </a:solidFill>
                  <a:latin typeface="Calibri"/>
                  <a:ea typeface="Calibri"/>
                  <a:cs typeface="Calibri"/>
                  <a:sym typeface="Calibri"/>
                </a:rPr>
                <a:t>Colors</a:t>
              </a:r>
              <a:r>
                <a:rPr lang="en-US" sz="5700" b="0" i="0" u="none" strike="noStrike" cap="none" dirty="0">
                  <a:solidFill>
                    <a:srgbClr val="7F7F7F"/>
                  </a:solidFill>
                  <a:latin typeface="Calibri"/>
                  <a:ea typeface="Calibri"/>
                  <a:cs typeface="Calibri"/>
                  <a:sym typeface="Calibri"/>
                </a:rPr>
                <a:t> drop-down list.</a:t>
              </a:r>
              <a:endParaRPr dirty="0"/>
            </a:p>
            <a:p>
              <a:pPr marL="0" marR="0" lvl="0" indent="0" algn="l" rtl="0">
                <a:spcBef>
                  <a:spcPts val="2100"/>
                </a:spcBef>
                <a:spcAft>
                  <a:spcPts val="0"/>
                </a:spcAft>
                <a:buNone/>
              </a:pPr>
              <a:endParaRPr sz="57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endParaRPr sz="57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endParaRPr sz="57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endParaRPr sz="57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endParaRPr sz="57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endParaRPr sz="57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endParaRPr sz="57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endParaRPr sz="57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endParaRPr sz="5700" b="0" i="0" u="none" strike="noStrike" cap="none" dirty="0">
                <a:solidFill>
                  <a:srgbClr val="7F7F7F"/>
                </a:solidFill>
                <a:latin typeface="Calibri"/>
                <a:ea typeface="Calibri"/>
                <a:cs typeface="Calibri"/>
                <a:sym typeface="Calibri"/>
              </a:endParaRPr>
            </a:p>
            <a:p>
              <a:pPr marL="0" marR="0" lvl="0" indent="0" algn="l" rtl="0">
                <a:spcBef>
                  <a:spcPts val="2100"/>
                </a:spcBef>
                <a:spcAft>
                  <a:spcPts val="0"/>
                </a:spcAft>
                <a:buNone/>
              </a:pPr>
              <a:r>
                <a:rPr lang="en-US" sz="5700" b="0" i="0" u="none" strike="noStrike" cap="none" dirty="0">
                  <a:solidFill>
                    <a:srgbClr val="7F7F7F"/>
                  </a:solidFill>
                  <a:latin typeface="Calibri"/>
                  <a:ea typeface="Calibri"/>
                  <a:cs typeface="Calibri"/>
                  <a:sym typeface="Calibri"/>
                </a:rPr>
                <a:t>The default color theme for this template is “Office”, so you can always return to that after trying some of the alternatives.</a:t>
              </a:r>
              <a:endParaRPr dirty="0"/>
            </a:p>
            <a:p>
              <a:pPr marL="0" marR="0" lvl="0" indent="0" algn="l" rtl="0">
                <a:spcBef>
                  <a:spcPts val="2100"/>
                </a:spcBef>
                <a:spcAft>
                  <a:spcPts val="0"/>
                </a:spcAft>
                <a:buNone/>
              </a:pPr>
              <a:r>
                <a:rPr lang="en-US" sz="8400" b="0" i="0" u="none" strike="noStrike" cap="none" dirty="0">
                  <a:solidFill>
                    <a:srgbClr val="7F7F7F"/>
                  </a:solidFill>
                  <a:latin typeface="Calibri"/>
                  <a:ea typeface="Calibri"/>
                  <a:cs typeface="Calibri"/>
                  <a:sym typeface="Calibri"/>
                </a:rPr>
                <a:t>Printing Your Poster:</a:t>
              </a:r>
              <a:endParaRPr dirty="0"/>
            </a:p>
            <a:p>
              <a:pPr marL="0" marR="0" lvl="0" indent="0" algn="l" rtl="0">
                <a:spcBef>
                  <a:spcPts val="2100"/>
                </a:spcBef>
                <a:spcAft>
                  <a:spcPts val="0"/>
                </a:spcAft>
                <a:buNone/>
              </a:pPr>
              <a:r>
                <a:rPr lang="en-US" sz="5700" b="0" i="0" u="none" strike="noStrike" cap="none" dirty="0">
                  <a:solidFill>
                    <a:srgbClr val="7F7F7F"/>
                  </a:solidFill>
                  <a:latin typeface="Calibri"/>
                  <a:ea typeface="Calibri"/>
                  <a:cs typeface="Calibri"/>
                  <a:sym typeface="Calibri"/>
                </a:rPr>
                <a:t>Once your poster file is ready, </a:t>
              </a:r>
              <a:r>
                <a:rPr lang="en-US" sz="5700" dirty="0">
                  <a:solidFill>
                    <a:srgbClr val="7F7F7F"/>
                  </a:solidFill>
                  <a:latin typeface="Calibri"/>
                  <a:ea typeface="Calibri"/>
                  <a:cs typeface="Calibri"/>
                  <a:sym typeface="Calibri"/>
                </a:rPr>
                <a:t>complete </a:t>
              </a:r>
              <a:r>
                <a:rPr lang="en-US" sz="5700" u="sng" dirty="0">
                  <a:solidFill>
                    <a:schemeClr val="hlink"/>
                  </a:solidFill>
                  <a:latin typeface="Calibri"/>
                  <a:ea typeface="Calibri"/>
                  <a:cs typeface="Calibri"/>
                  <a:sym typeface="Calibri"/>
                  <a:hlinkClick r:id="rId2"/>
                </a:rPr>
                <a:t>this Google Form</a:t>
              </a:r>
              <a:r>
                <a:rPr lang="en-US" sz="5700" dirty="0">
                  <a:solidFill>
                    <a:srgbClr val="7F7F7F"/>
                  </a:solidFill>
                  <a:latin typeface="Calibri"/>
                  <a:ea typeface="Calibri"/>
                  <a:cs typeface="Calibri"/>
                  <a:sym typeface="Calibri"/>
                </a:rPr>
                <a:t> to request your poster, and follow the instructions detailed within the form. Please note you must submit both a PDF and PowerPoint file of your poster. Email </a:t>
              </a:r>
              <a:r>
                <a:rPr lang="en-US" sz="5700" u="sng" dirty="0">
                  <a:solidFill>
                    <a:schemeClr val="hlink"/>
                  </a:solidFill>
                  <a:latin typeface="Calibri"/>
                  <a:ea typeface="Calibri"/>
                  <a:cs typeface="Calibri"/>
                  <a:sym typeface="Calibri"/>
                  <a:hlinkClick r:id="rId3"/>
                </a:rPr>
                <a:t>kintribute@umn.edu</a:t>
              </a:r>
              <a:r>
                <a:rPr lang="en-US" sz="5700" dirty="0">
                  <a:solidFill>
                    <a:srgbClr val="7F7F7F"/>
                  </a:solidFill>
                  <a:latin typeface="Calibri"/>
                  <a:ea typeface="Calibri"/>
                  <a:cs typeface="Calibri"/>
                  <a:sym typeface="Calibri"/>
                </a:rPr>
                <a:t> with questions. </a:t>
              </a:r>
              <a:endParaRPr dirty="0"/>
            </a:p>
            <a:p>
              <a:pPr marL="0" marR="0" lvl="0" indent="0" algn="ctr" rtl="0">
                <a:spcBef>
                  <a:spcPts val="0"/>
                </a:spcBef>
                <a:spcAft>
                  <a:spcPts val="0"/>
                </a:spcAft>
                <a:buNone/>
              </a:pPr>
              <a:br>
                <a:rPr lang="en-US" sz="4200" b="0" i="0" u="none" strike="noStrike" cap="none" dirty="0">
                  <a:solidFill>
                    <a:srgbClr val="7F7F7F"/>
                  </a:solidFill>
                  <a:latin typeface="Calibri"/>
                  <a:ea typeface="Calibri"/>
                  <a:cs typeface="Calibri"/>
                  <a:sym typeface="Calibri"/>
                </a:rPr>
              </a:br>
              <a:r>
                <a:rPr lang="en-US" sz="4200" b="0" i="0" u="none" strike="noStrike" cap="none" dirty="0">
                  <a:solidFill>
                    <a:srgbClr val="7F7F7F"/>
                  </a:solidFill>
                  <a:latin typeface="Calibri"/>
                  <a:ea typeface="Calibri"/>
                  <a:cs typeface="Calibri"/>
                  <a:sym typeface="Calibri"/>
                </a:rPr>
                <a:t>[This sidebar area does not print.]</a:t>
              </a:r>
              <a:endParaRPr dirty="0"/>
            </a:p>
          </p:txBody>
        </p:sp>
        <p:pic>
          <p:nvPicPr>
            <p:cNvPr id="23" name="Google Shape;23;p3"/>
            <p:cNvPicPr preferRelativeResize="0"/>
            <p:nvPr/>
          </p:nvPicPr>
          <p:blipFill rotWithShape="1">
            <a:blip r:embed="rId4">
              <a:alphaModFix/>
            </a:blip>
            <a:srcRect/>
            <a:stretch/>
          </p:blipFill>
          <p:spPr>
            <a:xfrm>
              <a:off x="34281341" y="9260274"/>
              <a:ext cx="11904515" cy="10246926"/>
            </a:xfrm>
            <a:prstGeom prst="rect">
              <a:avLst/>
            </a:prstGeom>
            <a:noFill/>
            <a:ln>
              <a:noFill/>
            </a:ln>
          </p:spPr>
        </p:pic>
      </p:grpSp>
      <p:pic>
        <p:nvPicPr>
          <p:cNvPr id="24" name="Google Shape;24;p3"/>
          <p:cNvPicPr preferRelativeResize="0"/>
          <p:nvPr/>
        </p:nvPicPr>
        <p:blipFill rotWithShape="1">
          <a:blip r:embed="rId5">
            <a:alphaModFix/>
          </a:blip>
          <a:srcRect/>
          <a:stretch/>
        </p:blipFill>
        <p:spPr>
          <a:xfrm>
            <a:off x="45720000" y="38100000"/>
            <a:ext cx="5297435" cy="18592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5"/>
        <p:cNvGrpSpPr/>
        <p:nvPr/>
      </p:nvGrpSpPr>
      <p:grpSpPr>
        <a:xfrm>
          <a:off x="0" y="0"/>
          <a:ext cx="0" cy="0"/>
          <a:chOff x="0" y="0"/>
          <a:chExt cx="0" cy="0"/>
        </a:xfrm>
      </p:grpSpPr>
      <p:sp>
        <p:nvSpPr>
          <p:cNvPr id="76" name="Google Shape;76;p12"/>
          <p:cNvSpPr txBox="1">
            <a:spLocks noGrp="1"/>
          </p:cNvSpPr>
          <p:nvPr>
            <p:ph type="title"/>
          </p:nvPr>
        </p:nvSpPr>
        <p:spPr>
          <a:xfrm>
            <a:off x="3527112" y="2560320"/>
            <a:ext cx="16515395" cy="89611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3440"/>
              <a:buFont typeface="Calibri"/>
              <a:buNone/>
              <a:defRPr sz="1343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2"/>
          <p:cNvSpPr>
            <a:spLocks noGrp="1"/>
          </p:cNvSpPr>
          <p:nvPr>
            <p:ph type="pic" idx="2"/>
          </p:nvPr>
        </p:nvSpPr>
        <p:spPr>
          <a:xfrm>
            <a:off x="21769391" y="5529583"/>
            <a:ext cx="25923240" cy="27292299"/>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4200"/>
              </a:spcBef>
              <a:spcAft>
                <a:spcPts val="0"/>
              </a:spcAft>
              <a:buClr>
                <a:schemeClr val="dk1"/>
              </a:buClr>
              <a:buSzPts val="13440"/>
              <a:buFont typeface="Arial"/>
              <a:buNone/>
              <a:defRPr sz="13439" b="0" i="0" u="none" strike="noStrike" cap="none">
                <a:solidFill>
                  <a:schemeClr val="dk1"/>
                </a:solidFill>
                <a:latin typeface="Calibri"/>
                <a:ea typeface="Calibri"/>
                <a:cs typeface="Calibri"/>
                <a:sym typeface="Calibri"/>
              </a:defRPr>
            </a:lvl1pPr>
            <a:lvl2pPr marR="0" lvl="1" algn="l" rtl="0">
              <a:lnSpc>
                <a:spcPct val="90000"/>
              </a:lnSpc>
              <a:spcBef>
                <a:spcPts val="2100"/>
              </a:spcBef>
              <a:spcAft>
                <a:spcPts val="0"/>
              </a:spcAft>
              <a:buClr>
                <a:schemeClr val="dk1"/>
              </a:buClr>
              <a:buSzPts val="11760"/>
              <a:buFont typeface="Arial"/>
              <a:buNone/>
              <a:defRPr sz="11760" b="0" i="0" u="none" strike="noStrike" cap="none">
                <a:solidFill>
                  <a:schemeClr val="dk1"/>
                </a:solidFill>
                <a:latin typeface="Calibri"/>
                <a:ea typeface="Calibri"/>
                <a:cs typeface="Calibri"/>
                <a:sym typeface="Calibri"/>
              </a:defRPr>
            </a:lvl2pPr>
            <a:lvl3pPr marR="0" lvl="2" algn="l" rtl="0">
              <a:lnSpc>
                <a:spcPct val="90000"/>
              </a:lnSpc>
              <a:spcBef>
                <a:spcPts val="2100"/>
              </a:spcBef>
              <a:spcAft>
                <a:spcPts val="0"/>
              </a:spcAft>
              <a:buClr>
                <a:schemeClr val="dk1"/>
              </a:buClr>
              <a:buSzPts val="10080"/>
              <a:buFont typeface="Arial"/>
              <a:buNone/>
              <a:defRPr sz="10080" b="0" i="0" u="none" strike="noStrike" cap="none">
                <a:solidFill>
                  <a:schemeClr val="dk1"/>
                </a:solidFill>
                <a:latin typeface="Calibri"/>
                <a:ea typeface="Calibri"/>
                <a:cs typeface="Calibri"/>
                <a:sym typeface="Calibri"/>
              </a:defRPr>
            </a:lvl3pPr>
            <a:lvl4pPr marR="0" lvl="3" algn="l" rtl="0">
              <a:lnSpc>
                <a:spcPct val="90000"/>
              </a:lnSpc>
              <a:spcBef>
                <a:spcPts val="2100"/>
              </a:spcBef>
              <a:spcAft>
                <a:spcPts val="0"/>
              </a:spcAft>
              <a:buClr>
                <a:schemeClr val="dk1"/>
              </a:buClr>
              <a:buSzPts val="8400"/>
              <a:buFont typeface="Arial"/>
              <a:buNone/>
              <a:defRPr sz="8400" b="0" i="0" u="none" strike="noStrike" cap="none">
                <a:solidFill>
                  <a:schemeClr val="dk1"/>
                </a:solidFill>
                <a:latin typeface="Calibri"/>
                <a:ea typeface="Calibri"/>
                <a:cs typeface="Calibri"/>
                <a:sym typeface="Calibri"/>
              </a:defRPr>
            </a:lvl4pPr>
            <a:lvl5pPr marR="0" lvl="4" algn="l" rtl="0">
              <a:lnSpc>
                <a:spcPct val="90000"/>
              </a:lnSpc>
              <a:spcBef>
                <a:spcPts val="2100"/>
              </a:spcBef>
              <a:spcAft>
                <a:spcPts val="0"/>
              </a:spcAft>
              <a:buClr>
                <a:schemeClr val="dk1"/>
              </a:buClr>
              <a:buSzPts val="8400"/>
              <a:buFont typeface="Arial"/>
              <a:buNone/>
              <a:defRPr sz="8400" b="0" i="0" u="none" strike="noStrike" cap="none">
                <a:solidFill>
                  <a:schemeClr val="dk1"/>
                </a:solidFill>
                <a:latin typeface="Calibri"/>
                <a:ea typeface="Calibri"/>
                <a:cs typeface="Calibri"/>
                <a:sym typeface="Calibri"/>
              </a:defRPr>
            </a:lvl5pPr>
            <a:lvl6pPr marR="0" lvl="5" algn="l" rtl="0">
              <a:lnSpc>
                <a:spcPct val="90000"/>
              </a:lnSpc>
              <a:spcBef>
                <a:spcPts val="2100"/>
              </a:spcBef>
              <a:spcAft>
                <a:spcPts val="0"/>
              </a:spcAft>
              <a:buClr>
                <a:schemeClr val="dk1"/>
              </a:buClr>
              <a:buSzPts val="8400"/>
              <a:buFont typeface="Arial"/>
              <a:buNone/>
              <a:defRPr sz="8400" b="0" i="0" u="none" strike="noStrike" cap="none">
                <a:solidFill>
                  <a:schemeClr val="dk1"/>
                </a:solidFill>
                <a:latin typeface="Calibri"/>
                <a:ea typeface="Calibri"/>
                <a:cs typeface="Calibri"/>
                <a:sym typeface="Calibri"/>
              </a:defRPr>
            </a:lvl6pPr>
            <a:lvl7pPr marR="0" lvl="6" algn="l" rtl="0">
              <a:lnSpc>
                <a:spcPct val="90000"/>
              </a:lnSpc>
              <a:spcBef>
                <a:spcPts val="2100"/>
              </a:spcBef>
              <a:spcAft>
                <a:spcPts val="0"/>
              </a:spcAft>
              <a:buClr>
                <a:schemeClr val="dk1"/>
              </a:buClr>
              <a:buSzPts val="8400"/>
              <a:buFont typeface="Arial"/>
              <a:buNone/>
              <a:defRPr sz="8400" b="0" i="0" u="none" strike="noStrike" cap="none">
                <a:solidFill>
                  <a:schemeClr val="dk1"/>
                </a:solidFill>
                <a:latin typeface="Calibri"/>
                <a:ea typeface="Calibri"/>
                <a:cs typeface="Calibri"/>
                <a:sym typeface="Calibri"/>
              </a:defRPr>
            </a:lvl7pPr>
            <a:lvl8pPr marR="0" lvl="7" algn="l" rtl="0">
              <a:lnSpc>
                <a:spcPct val="90000"/>
              </a:lnSpc>
              <a:spcBef>
                <a:spcPts val="2100"/>
              </a:spcBef>
              <a:spcAft>
                <a:spcPts val="0"/>
              </a:spcAft>
              <a:buClr>
                <a:schemeClr val="dk1"/>
              </a:buClr>
              <a:buSzPts val="8400"/>
              <a:buFont typeface="Arial"/>
              <a:buNone/>
              <a:defRPr sz="8400" b="0" i="0" u="none" strike="noStrike" cap="none">
                <a:solidFill>
                  <a:schemeClr val="dk1"/>
                </a:solidFill>
                <a:latin typeface="Calibri"/>
                <a:ea typeface="Calibri"/>
                <a:cs typeface="Calibri"/>
                <a:sym typeface="Calibri"/>
              </a:defRPr>
            </a:lvl8pPr>
            <a:lvl9pPr marR="0" lvl="8" algn="l" rtl="0">
              <a:lnSpc>
                <a:spcPct val="90000"/>
              </a:lnSpc>
              <a:spcBef>
                <a:spcPts val="2100"/>
              </a:spcBef>
              <a:spcAft>
                <a:spcPts val="0"/>
              </a:spcAft>
              <a:buClr>
                <a:schemeClr val="dk1"/>
              </a:buClr>
              <a:buSzPts val="8400"/>
              <a:buFont typeface="Arial"/>
              <a:buNone/>
              <a:defRPr sz="8400" b="0" i="0" u="none" strike="noStrike" cap="none">
                <a:solidFill>
                  <a:schemeClr val="dk1"/>
                </a:solidFill>
                <a:latin typeface="Calibri"/>
                <a:ea typeface="Calibri"/>
                <a:cs typeface="Calibri"/>
                <a:sym typeface="Calibri"/>
              </a:defRPr>
            </a:lvl9pPr>
          </a:lstStyle>
          <a:p>
            <a:endParaRPr dirty="0"/>
          </a:p>
        </p:txBody>
      </p:sp>
      <p:sp>
        <p:nvSpPr>
          <p:cNvPr id="78" name="Google Shape;78;p12"/>
          <p:cNvSpPr txBox="1">
            <a:spLocks noGrp="1"/>
          </p:cNvSpPr>
          <p:nvPr>
            <p:ph type="body" idx="1"/>
          </p:nvPr>
        </p:nvSpPr>
        <p:spPr>
          <a:xfrm>
            <a:off x="3527112" y="11521440"/>
            <a:ext cx="16515395" cy="213448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200"/>
              </a:spcBef>
              <a:spcAft>
                <a:spcPts val="0"/>
              </a:spcAft>
              <a:buClr>
                <a:schemeClr val="dk1"/>
              </a:buClr>
              <a:buSzPts val="6720"/>
              <a:buNone/>
              <a:defRPr sz="6719"/>
            </a:lvl1pPr>
            <a:lvl2pPr marL="914400" lvl="1" indent="-228600" algn="l">
              <a:lnSpc>
                <a:spcPct val="90000"/>
              </a:lnSpc>
              <a:spcBef>
                <a:spcPts val="2100"/>
              </a:spcBef>
              <a:spcAft>
                <a:spcPts val="0"/>
              </a:spcAft>
              <a:buClr>
                <a:schemeClr val="dk1"/>
              </a:buClr>
              <a:buSzPts val="5880"/>
              <a:buNone/>
              <a:defRPr sz="5880"/>
            </a:lvl2pPr>
            <a:lvl3pPr marL="1371600" lvl="2" indent="-228600" algn="l">
              <a:lnSpc>
                <a:spcPct val="90000"/>
              </a:lnSpc>
              <a:spcBef>
                <a:spcPts val="2100"/>
              </a:spcBef>
              <a:spcAft>
                <a:spcPts val="0"/>
              </a:spcAft>
              <a:buClr>
                <a:schemeClr val="dk1"/>
              </a:buClr>
              <a:buSzPts val="5040"/>
              <a:buNone/>
              <a:defRPr sz="5040"/>
            </a:lvl3pPr>
            <a:lvl4pPr marL="1828800" lvl="3" indent="-228600" algn="l">
              <a:lnSpc>
                <a:spcPct val="90000"/>
              </a:lnSpc>
              <a:spcBef>
                <a:spcPts val="2100"/>
              </a:spcBef>
              <a:spcAft>
                <a:spcPts val="0"/>
              </a:spcAft>
              <a:buClr>
                <a:schemeClr val="dk1"/>
              </a:buClr>
              <a:buSzPts val="4200"/>
              <a:buNone/>
              <a:defRPr sz="4200"/>
            </a:lvl4pPr>
            <a:lvl5pPr marL="2286000" lvl="4" indent="-228600" algn="l">
              <a:lnSpc>
                <a:spcPct val="90000"/>
              </a:lnSpc>
              <a:spcBef>
                <a:spcPts val="2100"/>
              </a:spcBef>
              <a:spcAft>
                <a:spcPts val="0"/>
              </a:spcAft>
              <a:buClr>
                <a:schemeClr val="dk1"/>
              </a:buClr>
              <a:buSzPts val="4200"/>
              <a:buNone/>
              <a:defRPr sz="4200"/>
            </a:lvl5pPr>
            <a:lvl6pPr marL="2743200" lvl="5" indent="-228600" algn="l">
              <a:lnSpc>
                <a:spcPct val="90000"/>
              </a:lnSpc>
              <a:spcBef>
                <a:spcPts val="2100"/>
              </a:spcBef>
              <a:spcAft>
                <a:spcPts val="0"/>
              </a:spcAft>
              <a:buClr>
                <a:schemeClr val="dk1"/>
              </a:buClr>
              <a:buSzPts val="4200"/>
              <a:buNone/>
              <a:defRPr sz="4200"/>
            </a:lvl6pPr>
            <a:lvl7pPr marL="3200400" lvl="6" indent="-228600" algn="l">
              <a:lnSpc>
                <a:spcPct val="90000"/>
              </a:lnSpc>
              <a:spcBef>
                <a:spcPts val="2100"/>
              </a:spcBef>
              <a:spcAft>
                <a:spcPts val="0"/>
              </a:spcAft>
              <a:buClr>
                <a:schemeClr val="dk1"/>
              </a:buClr>
              <a:buSzPts val="4200"/>
              <a:buNone/>
              <a:defRPr sz="4200"/>
            </a:lvl7pPr>
            <a:lvl8pPr marL="3657600" lvl="7" indent="-228600" algn="l">
              <a:lnSpc>
                <a:spcPct val="90000"/>
              </a:lnSpc>
              <a:spcBef>
                <a:spcPts val="2100"/>
              </a:spcBef>
              <a:spcAft>
                <a:spcPts val="0"/>
              </a:spcAft>
              <a:buClr>
                <a:schemeClr val="dk1"/>
              </a:buClr>
              <a:buSzPts val="4200"/>
              <a:buNone/>
              <a:defRPr sz="4200"/>
            </a:lvl8pPr>
            <a:lvl9pPr marL="4114800" lvl="8" indent="-228600" algn="l">
              <a:lnSpc>
                <a:spcPct val="90000"/>
              </a:lnSpc>
              <a:spcBef>
                <a:spcPts val="2100"/>
              </a:spcBef>
              <a:spcAft>
                <a:spcPts val="0"/>
              </a:spcAft>
              <a:buClr>
                <a:schemeClr val="dk1"/>
              </a:buClr>
              <a:buSzPts val="4200"/>
              <a:buNone/>
              <a:defRPr sz="4200"/>
            </a:lvl9pPr>
          </a:lstStyle>
          <a:p>
            <a:endParaRPr/>
          </a:p>
        </p:txBody>
      </p:sp>
      <p:sp>
        <p:nvSpPr>
          <p:cNvPr id="79" name="Google Shape;79;p12"/>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0" name="Google Shape;80;p12"/>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1" name="Google Shape;81;p12"/>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3520440" y="2044703"/>
            <a:ext cx="4416552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13"/>
          <p:cNvSpPr txBox="1">
            <a:spLocks noGrp="1"/>
          </p:cNvSpPr>
          <p:nvPr>
            <p:ph type="body" idx="1"/>
          </p:nvPr>
        </p:nvSpPr>
        <p:spPr>
          <a:xfrm rot="5400000">
            <a:off x="13419453" y="324486"/>
            <a:ext cx="24367493" cy="4416552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200"/>
              </a:spcBef>
              <a:spcAft>
                <a:spcPts val="0"/>
              </a:spcAft>
              <a:buClr>
                <a:schemeClr val="dk1"/>
              </a:buClr>
              <a:buSzPts val="1800"/>
              <a:buChar char="•"/>
              <a:defRPr/>
            </a:lvl1pPr>
            <a:lvl2pPr marL="914400" lvl="1" indent="-342900" algn="l">
              <a:lnSpc>
                <a:spcPct val="90000"/>
              </a:lnSpc>
              <a:spcBef>
                <a:spcPts val="2100"/>
              </a:spcBef>
              <a:spcAft>
                <a:spcPts val="0"/>
              </a:spcAft>
              <a:buClr>
                <a:schemeClr val="dk1"/>
              </a:buClr>
              <a:buSzPts val="1800"/>
              <a:buChar char="•"/>
              <a:defRPr/>
            </a:lvl2pPr>
            <a:lvl3pPr marL="1371600" lvl="2" indent="-342900" algn="l">
              <a:lnSpc>
                <a:spcPct val="90000"/>
              </a:lnSpc>
              <a:spcBef>
                <a:spcPts val="2100"/>
              </a:spcBef>
              <a:spcAft>
                <a:spcPts val="0"/>
              </a:spcAft>
              <a:buClr>
                <a:schemeClr val="dk1"/>
              </a:buClr>
              <a:buSzPts val="1800"/>
              <a:buChar char="•"/>
              <a:defRPr/>
            </a:lvl3pPr>
            <a:lvl4pPr marL="1828800" lvl="3" indent="-342900" algn="l">
              <a:lnSpc>
                <a:spcPct val="90000"/>
              </a:lnSpc>
              <a:spcBef>
                <a:spcPts val="2100"/>
              </a:spcBef>
              <a:spcAft>
                <a:spcPts val="0"/>
              </a:spcAft>
              <a:buClr>
                <a:schemeClr val="dk1"/>
              </a:buClr>
              <a:buSzPts val="1800"/>
              <a:buChar char="•"/>
              <a:defRPr/>
            </a:lvl4pPr>
            <a:lvl5pPr marL="2286000" lvl="4" indent="-342900" algn="l">
              <a:lnSpc>
                <a:spcPct val="90000"/>
              </a:lnSpc>
              <a:spcBef>
                <a:spcPts val="2100"/>
              </a:spcBef>
              <a:spcAft>
                <a:spcPts val="0"/>
              </a:spcAft>
              <a:buClr>
                <a:schemeClr val="dk1"/>
              </a:buClr>
              <a:buSzPts val="1800"/>
              <a:buChar char="•"/>
              <a:defRPr/>
            </a:lvl5pPr>
            <a:lvl6pPr marL="2743200" lvl="5" indent="-342900" algn="l">
              <a:lnSpc>
                <a:spcPct val="90000"/>
              </a:lnSpc>
              <a:spcBef>
                <a:spcPts val="2100"/>
              </a:spcBef>
              <a:spcAft>
                <a:spcPts val="0"/>
              </a:spcAft>
              <a:buClr>
                <a:schemeClr val="dk1"/>
              </a:buClr>
              <a:buSzPts val="1800"/>
              <a:buChar char="•"/>
              <a:defRPr/>
            </a:lvl6pPr>
            <a:lvl7pPr marL="3200400" lvl="6" indent="-342900" algn="l">
              <a:lnSpc>
                <a:spcPct val="90000"/>
              </a:lnSpc>
              <a:spcBef>
                <a:spcPts val="2100"/>
              </a:spcBef>
              <a:spcAft>
                <a:spcPts val="0"/>
              </a:spcAft>
              <a:buClr>
                <a:schemeClr val="dk1"/>
              </a:buClr>
              <a:buSzPts val="1800"/>
              <a:buChar char="•"/>
              <a:defRPr/>
            </a:lvl7pPr>
            <a:lvl8pPr marL="3657600" lvl="7" indent="-342900" algn="l">
              <a:lnSpc>
                <a:spcPct val="90000"/>
              </a:lnSpc>
              <a:spcBef>
                <a:spcPts val="2100"/>
              </a:spcBef>
              <a:spcAft>
                <a:spcPts val="0"/>
              </a:spcAft>
              <a:buClr>
                <a:schemeClr val="dk1"/>
              </a:buClr>
              <a:buSzPts val="1800"/>
              <a:buChar char="•"/>
              <a:defRPr/>
            </a:lvl8pPr>
            <a:lvl9pPr marL="4114800" lvl="8" indent="-342900" algn="l">
              <a:lnSpc>
                <a:spcPct val="90000"/>
              </a:lnSpc>
              <a:spcBef>
                <a:spcPts val="2100"/>
              </a:spcBef>
              <a:spcAft>
                <a:spcPts val="0"/>
              </a:spcAft>
              <a:buClr>
                <a:schemeClr val="dk1"/>
              </a:buClr>
              <a:buSzPts val="1800"/>
              <a:buChar char="•"/>
              <a:defRPr/>
            </a:lvl9pPr>
          </a:lstStyle>
          <a:p>
            <a:endParaRPr/>
          </a:p>
        </p:txBody>
      </p:sp>
      <p:sp>
        <p:nvSpPr>
          <p:cNvPr id="85" name="Google Shape;85;p13"/>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6" name="Google Shape;86;p13"/>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7" name="Google Shape;87;p13"/>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rot="5400000">
            <a:off x="25892123" y="12797157"/>
            <a:ext cx="32546293" cy="1104138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14"/>
          <p:cNvSpPr txBox="1">
            <a:spLocks noGrp="1"/>
          </p:cNvSpPr>
          <p:nvPr>
            <p:ph type="body" idx="1"/>
          </p:nvPr>
        </p:nvSpPr>
        <p:spPr>
          <a:xfrm rot="5400000">
            <a:off x="3489323" y="2075816"/>
            <a:ext cx="32546293" cy="3248406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200"/>
              </a:spcBef>
              <a:spcAft>
                <a:spcPts val="0"/>
              </a:spcAft>
              <a:buClr>
                <a:schemeClr val="dk1"/>
              </a:buClr>
              <a:buSzPts val="1800"/>
              <a:buChar char="•"/>
              <a:defRPr/>
            </a:lvl1pPr>
            <a:lvl2pPr marL="914400" lvl="1" indent="-342900" algn="l">
              <a:lnSpc>
                <a:spcPct val="90000"/>
              </a:lnSpc>
              <a:spcBef>
                <a:spcPts val="2100"/>
              </a:spcBef>
              <a:spcAft>
                <a:spcPts val="0"/>
              </a:spcAft>
              <a:buClr>
                <a:schemeClr val="dk1"/>
              </a:buClr>
              <a:buSzPts val="1800"/>
              <a:buChar char="•"/>
              <a:defRPr/>
            </a:lvl2pPr>
            <a:lvl3pPr marL="1371600" lvl="2" indent="-342900" algn="l">
              <a:lnSpc>
                <a:spcPct val="90000"/>
              </a:lnSpc>
              <a:spcBef>
                <a:spcPts val="2100"/>
              </a:spcBef>
              <a:spcAft>
                <a:spcPts val="0"/>
              </a:spcAft>
              <a:buClr>
                <a:schemeClr val="dk1"/>
              </a:buClr>
              <a:buSzPts val="1800"/>
              <a:buChar char="•"/>
              <a:defRPr/>
            </a:lvl3pPr>
            <a:lvl4pPr marL="1828800" lvl="3" indent="-342900" algn="l">
              <a:lnSpc>
                <a:spcPct val="90000"/>
              </a:lnSpc>
              <a:spcBef>
                <a:spcPts val="2100"/>
              </a:spcBef>
              <a:spcAft>
                <a:spcPts val="0"/>
              </a:spcAft>
              <a:buClr>
                <a:schemeClr val="dk1"/>
              </a:buClr>
              <a:buSzPts val="1800"/>
              <a:buChar char="•"/>
              <a:defRPr/>
            </a:lvl4pPr>
            <a:lvl5pPr marL="2286000" lvl="4" indent="-342900" algn="l">
              <a:lnSpc>
                <a:spcPct val="90000"/>
              </a:lnSpc>
              <a:spcBef>
                <a:spcPts val="2100"/>
              </a:spcBef>
              <a:spcAft>
                <a:spcPts val="0"/>
              </a:spcAft>
              <a:buClr>
                <a:schemeClr val="dk1"/>
              </a:buClr>
              <a:buSzPts val="1800"/>
              <a:buChar char="•"/>
              <a:defRPr/>
            </a:lvl5pPr>
            <a:lvl6pPr marL="2743200" lvl="5" indent="-342900" algn="l">
              <a:lnSpc>
                <a:spcPct val="90000"/>
              </a:lnSpc>
              <a:spcBef>
                <a:spcPts val="2100"/>
              </a:spcBef>
              <a:spcAft>
                <a:spcPts val="0"/>
              </a:spcAft>
              <a:buClr>
                <a:schemeClr val="dk1"/>
              </a:buClr>
              <a:buSzPts val="1800"/>
              <a:buChar char="•"/>
              <a:defRPr/>
            </a:lvl6pPr>
            <a:lvl7pPr marL="3200400" lvl="6" indent="-342900" algn="l">
              <a:lnSpc>
                <a:spcPct val="90000"/>
              </a:lnSpc>
              <a:spcBef>
                <a:spcPts val="2100"/>
              </a:spcBef>
              <a:spcAft>
                <a:spcPts val="0"/>
              </a:spcAft>
              <a:buClr>
                <a:schemeClr val="dk1"/>
              </a:buClr>
              <a:buSzPts val="1800"/>
              <a:buChar char="•"/>
              <a:defRPr/>
            </a:lvl7pPr>
            <a:lvl8pPr marL="3657600" lvl="7" indent="-342900" algn="l">
              <a:lnSpc>
                <a:spcPct val="90000"/>
              </a:lnSpc>
              <a:spcBef>
                <a:spcPts val="2100"/>
              </a:spcBef>
              <a:spcAft>
                <a:spcPts val="0"/>
              </a:spcAft>
              <a:buClr>
                <a:schemeClr val="dk1"/>
              </a:buClr>
              <a:buSzPts val="1800"/>
              <a:buChar char="•"/>
              <a:defRPr/>
            </a:lvl8pPr>
            <a:lvl9pPr marL="4114800" lvl="8" indent="-342900" algn="l">
              <a:lnSpc>
                <a:spcPct val="90000"/>
              </a:lnSpc>
              <a:spcBef>
                <a:spcPts val="2100"/>
              </a:spcBef>
              <a:spcAft>
                <a:spcPts val="0"/>
              </a:spcAft>
              <a:buClr>
                <a:schemeClr val="dk1"/>
              </a:buClr>
              <a:buSzPts val="1800"/>
              <a:buChar char="•"/>
              <a:defRPr/>
            </a:lvl9pPr>
          </a:lstStyle>
          <a:p>
            <a:endParaRPr/>
          </a:p>
        </p:txBody>
      </p:sp>
      <p:sp>
        <p:nvSpPr>
          <p:cNvPr id="91" name="Google Shape;91;p14"/>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2" name="Google Shape;92;p14"/>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3" name="Google Shape;93;p14"/>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
        <p:cNvGrpSpPr/>
        <p:nvPr/>
      </p:nvGrpSpPr>
      <p:grpSpPr>
        <a:xfrm>
          <a:off x="0" y="0"/>
          <a:ext cx="0" cy="0"/>
          <a:chOff x="0" y="0"/>
          <a:chExt cx="0" cy="0"/>
        </a:xfrm>
      </p:grpSpPr>
      <p:sp>
        <p:nvSpPr>
          <p:cNvPr id="26" name="Google Shape;26;p4"/>
          <p:cNvSpPr txBox="1">
            <a:spLocks noGrp="1"/>
          </p:cNvSpPr>
          <p:nvPr>
            <p:ph type="ctrTitle"/>
          </p:nvPr>
        </p:nvSpPr>
        <p:spPr>
          <a:xfrm>
            <a:off x="6400800" y="6285233"/>
            <a:ext cx="38404801" cy="1337056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5200"/>
              <a:buFont typeface="Calibri"/>
              <a:buNone/>
              <a:defRPr sz="25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subTitle" idx="1"/>
          </p:nvPr>
        </p:nvSpPr>
        <p:spPr>
          <a:xfrm>
            <a:off x="6400800" y="20171413"/>
            <a:ext cx="38404801" cy="9272267"/>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4200"/>
              </a:spcBef>
              <a:spcAft>
                <a:spcPts val="0"/>
              </a:spcAft>
              <a:buClr>
                <a:schemeClr val="dk1"/>
              </a:buClr>
              <a:buSzPts val="10080"/>
              <a:buNone/>
              <a:defRPr sz="10080"/>
            </a:lvl1pPr>
            <a:lvl2pPr lvl="1" algn="ctr">
              <a:lnSpc>
                <a:spcPct val="90000"/>
              </a:lnSpc>
              <a:spcBef>
                <a:spcPts val="2100"/>
              </a:spcBef>
              <a:spcAft>
                <a:spcPts val="0"/>
              </a:spcAft>
              <a:buClr>
                <a:schemeClr val="dk1"/>
              </a:buClr>
              <a:buSzPts val="8400"/>
              <a:buNone/>
              <a:defRPr sz="8400"/>
            </a:lvl2pPr>
            <a:lvl3pPr lvl="2" algn="ctr">
              <a:lnSpc>
                <a:spcPct val="90000"/>
              </a:lnSpc>
              <a:spcBef>
                <a:spcPts val="2100"/>
              </a:spcBef>
              <a:spcAft>
                <a:spcPts val="0"/>
              </a:spcAft>
              <a:buClr>
                <a:schemeClr val="dk1"/>
              </a:buClr>
              <a:buSzPts val="7560"/>
              <a:buNone/>
              <a:defRPr sz="7560"/>
            </a:lvl3pPr>
            <a:lvl4pPr lvl="3" algn="ctr">
              <a:lnSpc>
                <a:spcPct val="90000"/>
              </a:lnSpc>
              <a:spcBef>
                <a:spcPts val="2100"/>
              </a:spcBef>
              <a:spcAft>
                <a:spcPts val="0"/>
              </a:spcAft>
              <a:buClr>
                <a:schemeClr val="dk1"/>
              </a:buClr>
              <a:buSzPts val="6720"/>
              <a:buNone/>
              <a:defRPr sz="6719"/>
            </a:lvl4pPr>
            <a:lvl5pPr lvl="4" algn="ctr">
              <a:lnSpc>
                <a:spcPct val="90000"/>
              </a:lnSpc>
              <a:spcBef>
                <a:spcPts val="2100"/>
              </a:spcBef>
              <a:spcAft>
                <a:spcPts val="0"/>
              </a:spcAft>
              <a:buClr>
                <a:schemeClr val="dk1"/>
              </a:buClr>
              <a:buSzPts val="6720"/>
              <a:buNone/>
              <a:defRPr sz="6719"/>
            </a:lvl5pPr>
            <a:lvl6pPr lvl="5" algn="ctr">
              <a:lnSpc>
                <a:spcPct val="90000"/>
              </a:lnSpc>
              <a:spcBef>
                <a:spcPts val="2100"/>
              </a:spcBef>
              <a:spcAft>
                <a:spcPts val="0"/>
              </a:spcAft>
              <a:buClr>
                <a:schemeClr val="dk1"/>
              </a:buClr>
              <a:buSzPts val="6720"/>
              <a:buNone/>
              <a:defRPr sz="6719"/>
            </a:lvl6pPr>
            <a:lvl7pPr lvl="6" algn="ctr">
              <a:lnSpc>
                <a:spcPct val="90000"/>
              </a:lnSpc>
              <a:spcBef>
                <a:spcPts val="2100"/>
              </a:spcBef>
              <a:spcAft>
                <a:spcPts val="0"/>
              </a:spcAft>
              <a:buClr>
                <a:schemeClr val="dk1"/>
              </a:buClr>
              <a:buSzPts val="6720"/>
              <a:buNone/>
              <a:defRPr sz="6719"/>
            </a:lvl7pPr>
            <a:lvl8pPr lvl="7" algn="ctr">
              <a:lnSpc>
                <a:spcPct val="90000"/>
              </a:lnSpc>
              <a:spcBef>
                <a:spcPts val="2100"/>
              </a:spcBef>
              <a:spcAft>
                <a:spcPts val="0"/>
              </a:spcAft>
              <a:buClr>
                <a:schemeClr val="dk1"/>
              </a:buClr>
              <a:buSzPts val="6720"/>
              <a:buNone/>
              <a:defRPr sz="6719"/>
            </a:lvl8pPr>
            <a:lvl9pPr lvl="8" algn="ctr">
              <a:lnSpc>
                <a:spcPct val="90000"/>
              </a:lnSpc>
              <a:spcBef>
                <a:spcPts val="2100"/>
              </a:spcBef>
              <a:spcAft>
                <a:spcPts val="0"/>
              </a:spcAft>
              <a:buClr>
                <a:schemeClr val="dk1"/>
              </a:buClr>
              <a:buSzPts val="6720"/>
              <a:buNone/>
              <a:defRPr sz="6719"/>
            </a:lvl9pPr>
          </a:lstStyle>
          <a:p>
            <a:endParaRPr/>
          </a:p>
        </p:txBody>
      </p:sp>
      <p:sp>
        <p:nvSpPr>
          <p:cNvPr id="28" name="Google Shape;28;p4"/>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9" name="Google Shape;29;p4"/>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0" name="Google Shape;30;p4"/>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3520440" y="2044703"/>
            <a:ext cx="4416552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3520440" y="10223500"/>
            <a:ext cx="4416552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200"/>
              </a:spcBef>
              <a:spcAft>
                <a:spcPts val="0"/>
              </a:spcAft>
              <a:buClr>
                <a:schemeClr val="dk1"/>
              </a:buClr>
              <a:buSzPts val="1800"/>
              <a:buChar char="•"/>
              <a:defRPr/>
            </a:lvl1pPr>
            <a:lvl2pPr marL="914400" lvl="1" indent="-342900" algn="l">
              <a:lnSpc>
                <a:spcPct val="90000"/>
              </a:lnSpc>
              <a:spcBef>
                <a:spcPts val="2100"/>
              </a:spcBef>
              <a:spcAft>
                <a:spcPts val="0"/>
              </a:spcAft>
              <a:buClr>
                <a:schemeClr val="dk1"/>
              </a:buClr>
              <a:buSzPts val="1800"/>
              <a:buChar char="•"/>
              <a:defRPr/>
            </a:lvl2pPr>
            <a:lvl3pPr marL="1371600" lvl="2" indent="-342900" algn="l">
              <a:lnSpc>
                <a:spcPct val="90000"/>
              </a:lnSpc>
              <a:spcBef>
                <a:spcPts val="2100"/>
              </a:spcBef>
              <a:spcAft>
                <a:spcPts val="0"/>
              </a:spcAft>
              <a:buClr>
                <a:schemeClr val="dk1"/>
              </a:buClr>
              <a:buSzPts val="1800"/>
              <a:buChar char="•"/>
              <a:defRPr/>
            </a:lvl3pPr>
            <a:lvl4pPr marL="1828800" lvl="3" indent="-342900" algn="l">
              <a:lnSpc>
                <a:spcPct val="90000"/>
              </a:lnSpc>
              <a:spcBef>
                <a:spcPts val="2100"/>
              </a:spcBef>
              <a:spcAft>
                <a:spcPts val="0"/>
              </a:spcAft>
              <a:buClr>
                <a:schemeClr val="dk1"/>
              </a:buClr>
              <a:buSzPts val="1800"/>
              <a:buChar char="•"/>
              <a:defRPr/>
            </a:lvl4pPr>
            <a:lvl5pPr marL="2286000" lvl="4" indent="-342900" algn="l">
              <a:lnSpc>
                <a:spcPct val="90000"/>
              </a:lnSpc>
              <a:spcBef>
                <a:spcPts val="2100"/>
              </a:spcBef>
              <a:spcAft>
                <a:spcPts val="0"/>
              </a:spcAft>
              <a:buClr>
                <a:schemeClr val="dk1"/>
              </a:buClr>
              <a:buSzPts val="1800"/>
              <a:buChar char="•"/>
              <a:defRPr/>
            </a:lvl5pPr>
            <a:lvl6pPr marL="2743200" lvl="5" indent="-342900" algn="l">
              <a:lnSpc>
                <a:spcPct val="90000"/>
              </a:lnSpc>
              <a:spcBef>
                <a:spcPts val="2100"/>
              </a:spcBef>
              <a:spcAft>
                <a:spcPts val="0"/>
              </a:spcAft>
              <a:buClr>
                <a:schemeClr val="dk1"/>
              </a:buClr>
              <a:buSzPts val="1800"/>
              <a:buChar char="•"/>
              <a:defRPr/>
            </a:lvl6pPr>
            <a:lvl7pPr marL="3200400" lvl="6" indent="-342900" algn="l">
              <a:lnSpc>
                <a:spcPct val="90000"/>
              </a:lnSpc>
              <a:spcBef>
                <a:spcPts val="2100"/>
              </a:spcBef>
              <a:spcAft>
                <a:spcPts val="0"/>
              </a:spcAft>
              <a:buClr>
                <a:schemeClr val="dk1"/>
              </a:buClr>
              <a:buSzPts val="1800"/>
              <a:buChar char="•"/>
              <a:defRPr/>
            </a:lvl7pPr>
            <a:lvl8pPr marL="3657600" lvl="7" indent="-342900" algn="l">
              <a:lnSpc>
                <a:spcPct val="90000"/>
              </a:lnSpc>
              <a:spcBef>
                <a:spcPts val="2100"/>
              </a:spcBef>
              <a:spcAft>
                <a:spcPts val="0"/>
              </a:spcAft>
              <a:buClr>
                <a:schemeClr val="dk1"/>
              </a:buClr>
              <a:buSzPts val="1800"/>
              <a:buChar char="•"/>
              <a:defRPr/>
            </a:lvl8pPr>
            <a:lvl9pPr marL="4114800" lvl="8" indent="-342900" algn="l">
              <a:lnSpc>
                <a:spcPct val="90000"/>
              </a:lnSpc>
              <a:spcBef>
                <a:spcPts val="2100"/>
              </a:spcBef>
              <a:spcAft>
                <a:spcPts val="0"/>
              </a:spcAft>
              <a:buClr>
                <a:schemeClr val="dk1"/>
              </a:buClr>
              <a:buSzPts val="1800"/>
              <a:buChar char="•"/>
              <a:defRPr/>
            </a:lvl9pPr>
          </a:lstStyle>
          <a:p>
            <a:endParaRPr/>
          </a:p>
        </p:txBody>
      </p:sp>
      <p:sp>
        <p:nvSpPr>
          <p:cNvPr id="34" name="Google Shape;34;p5"/>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5" name="Google Shape;35;p5"/>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6" name="Google Shape;36;p5"/>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3493770" y="9574536"/>
            <a:ext cx="44165520" cy="1597532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5200"/>
              <a:buFont typeface="Calibri"/>
              <a:buNone/>
              <a:defRPr sz="25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3493770" y="25700995"/>
            <a:ext cx="44165520" cy="840104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200"/>
              </a:spcBef>
              <a:spcAft>
                <a:spcPts val="0"/>
              </a:spcAft>
              <a:buClr>
                <a:srgbClr val="888888"/>
              </a:buClr>
              <a:buSzPts val="10080"/>
              <a:buNone/>
              <a:defRPr sz="10080">
                <a:solidFill>
                  <a:srgbClr val="888888"/>
                </a:solidFill>
              </a:defRPr>
            </a:lvl1pPr>
            <a:lvl2pPr marL="914400" lvl="1" indent="-228600" algn="l">
              <a:lnSpc>
                <a:spcPct val="90000"/>
              </a:lnSpc>
              <a:spcBef>
                <a:spcPts val="2100"/>
              </a:spcBef>
              <a:spcAft>
                <a:spcPts val="0"/>
              </a:spcAft>
              <a:buClr>
                <a:srgbClr val="888888"/>
              </a:buClr>
              <a:buSzPts val="8400"/>
              <a:buNone/>
              <a:defRPr sz="8400">
                <a:solidFill>
                  <a:srgbClr val="888888"/>
                </a:solidFill>
              </a:defRPr>
            </a:lvl2pPr>
            <a:lvl3pPr marL="1371600" lvl="2" indent="-228600" algn="l">
              <a:lnSpc>
                <a:spcPct val="90000"/>
              </a:lnSpc>
              <a:spcBef>
                <a:spcPts val="2100"/>
              </a:spcBef>
              <a:spcAft>
                <a:spcPts val="0"/>
              </a:spcAft>
              <a:buClr>
                <a:srgbClr val="888888"/>
              </a:buClr>
              <a:buSzPts val="7560"/>
              <a:buNone/>
              <a:defRPr sz="7560">
                <a:solidFill>
                  <a:srgbClr val="888888"/>
                </a:solidFill>
              </a:defRPr>
            </a:lvl3pPr>
            <a:lvl4pPr marL="1828800" lvl="3" indent="-228600" algn="l">
              <a:lnSpc>
                <a:spcPct val="90000"/>
              </a:lnSpc>
              <a:spcBef>
                <a:spcPts val="2100"/>
              </a:spcBef>
              <a:spcAft>
                <a:spcPts val="0"/>
              </a:spcAft>
              <a:buClr>
                <a:srgbClr val="888888"/>
              </a:buClr>
              <a:buSzPts val="6720"/>
              <a:buNone/>
              <a:defRPr sz="6719">
                <a:solidFill>
                  <a:srgbClr val="888888"/>
                </a:solidFill>
              </a:defRPr>
            </a:lvl4pPr>
            <a:lvl5pPr marL="2286000" lvl="4" indent="-228600" algn="l">
              <a:lnSpc>
                <a:spcPct val="90000"/>
              </a:lnSpc>
              <a:spcBef>
                <a:spcPts val="2100"/>
              </a:spcBef>
              <a:spcAft>
                <a:spcPts val="0"/>
              </a:spcAft>
              <a:buClr>
                <a:srgbClr val="888888"/>
              </a:buClr>
              <a:buSzPts val="6720"/>
              <a:buNone/>
              <a:defRPr sz="6719">
                <a:solidFill>
                  <a:srgbClr val="888888"/>
                </a:solidFill>
              </a:defRPr>
            </a:lvl5pPr>
            <a:lvl6pPr marL="2743200" lvl="5" indent="-228600" algn="l">
              <a:lnSpc>
                <a:spcPct val="90000"/>
              </a:lnSpc>
              <a:spcBef>
                <a:spcPts val="2100"/>
              </a:spcBef>
              <a:spcAft>
                <a:spcPts val="0"/>
              </a:spcAft>
              <a:buClr>
                <a:srgbClr val="888888"/>
              </a:buClr>
              <a:buSzPts val="6720"/>
              <a:buNone/>
              <a:defRPr sz="6719">
                <a:solidFill>
                  <a:srgbClr val="888888"/>
                </a:solidFill>
              </a:defRPr>
            </a:lvl6pPr>
            <a:lvl7pPr marL="3200400" lvl="6" indent="-228600" algn="l">
              <a:lnSpc>
                <a:spcPct val="90000"/>
              </a:lnSpc>
              <a:spcBef>
                <a:spcPts val="2100"/>
              </a:spcBef>
              <a:spcAft>
                <a:spcPts val="0"/>
              </a:spcAft>
              <a:buClr>
                <a:srgbClr val="888888"/>
              </a:buClr>
              <a:buSzPts val="6720"/>
              <a:buNone/>
              <a:defRPr sz="6719">
                <a:solidFill>
                  <a:srgbClr val="888888"/>
                </a:solidFill>
              </a:defRPr>
            </a:lvl7pPr>
            <a:lvl8pPr marL="3657600" lvl="7" indent="-228600" algn="l">
              <a:lnSpc>
                <a:spcPct val="90000"/>
              </a:lnSpc>
              <a:spcBef>
                <a:spcPts val="2100"/>
              </a:spcBef>
              <a:spcAft>
                <a:spcPts val="0"/>
              </a:spcAft>
              <a:buClr>
                <a:srgbClr val="888888"/>
              </a:buClr>
              <a:buSzPts val="6720"/>
              <a:buNone/>
              <a:defRPr sz="6719">
                <a:solidFill>
                  <a:srgbClr val="888888"/>
                </a:solidFill>
              </a:defRPr>
            </a:lvl8pPr>
            <a:lvl9pPr marL="4114800" lvl="8" indent="-228600" algn="l">
              <a:lnSpc>
                <a:spcPct val="90000"/>
              </a:lnSpc>
              <a:spcBef>
                <a:spcPts val="2100"/>
              </a:spcBef>
              <a:spcAft>
                <a:spcPts val="0"/>
              </a:spcAft>
              <a:buClr>
                <a:srgbClr val="888888"/>
              </a:buClr>
              <a:buSzPts val="6720"/>
              <a:buNone/>
              <a:defRPr sz="6719">
                <a:solidFill>
                  <a:srgbClr val="888888"/>
                </a:solidFill>
              </a:defRPr>
            </a:lvl9pPr>
          </a:lstStyle>
          <a:p>
            <a:endParaRPr/>
          </a:p>
        </p:txBody>
      </p:sp>
      <p:sp>
        <p:nvSpPr>
          <p:cNvPr id="40" name="Google Shape;40;p6"/>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1" name="Google Shape;41;p6"/>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2" name="Google Shape;42;p6"/>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3520440" y="2044703"/>
            <a:ext cx="4416552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7"/>
          <p:cNvSpPr txBox="1">
            <a:spLocks noGrp="1"/>
          </p:cNvSpPr>
          <p:nvPr>
            <p:ph type="body" idx="1"/>
          </p:nvPr>
        </p:nvSpPr>
        <p:spPr>
          <a:xfrm>
            <a:off x="3520440" y="10223500"/>
            <a:ext cx="2176272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200"/>
              </a:spcBef>
              <a:spcAft>
                <a:spcPts val="0"/>
              </a:spcAft>
              <a:buClr>
                <a:schemeClr val="dk1"/>
              </a:buClr>
              <a:buSzPts val="1800"/>
              <a:buChar char="•"/>
              <a:defRPr/>
            </a:lvl1pPr>
            <a:lvl2pPr marL="914400" lvl="1" indent="-342900" algn="l">
              <a:lnSpc>
                <a:spcPct val="90000"/>
              </a:lnSpc>
              <a:spcBef>
                <a:spcPts val="2100"/>
              </a:spcBef>
              <a:spcAft>
                <a:spcPts val="0"/>
              </a:spcAft>
              <a:buClr>
                <a:schemeClr val="dk1"/>
              </a:buClr>
              <a:buSzPts val="1800"/>
              <a:buChar char="•"/>
              <a:defRPr/>
            </a:lvl2pPr>
            <a:lvl3pPr marL="1371600" lvl="2" indent="-342900" algn="l">
              <a:lnSpc>
                <a:spcPct val="90000"/>
              </a:lnSpc>
              <a:spcBef>
                <a:spcPts val="2100"/>
              </a:spcBef>
              <a:spcAft>
                <a:spcPts val="0"/>
              </a:spcAft>
              <a:buClr>
                <a:schemeClr val="dk1"/>
              </a:buClr>
              <a:buSzPts val="1800"/>
              <a:buChar char="•"/>
              <a:defRPr/>
            </a:lvl3pPr>
            <a:lvl4pPr marL="1828800" lvl="3" indent="-342900" algn="l">
              <a:lnSpc>
                <a:spcPct val="90000"/>
              </a:lnSpc>
              <a:spcBef>
                <a:spcPts val="2100"/>
              </a:spcBef>
              <a:spcAft>
                <a:spcPts val="0"/>
              </a:spcAft>
              <a:buClr>
                <a:schemeClr val="dk1"/>
              </a:buClr>
              <a:buSzPts val="1800"/>
              <a:buChar char="•"/>
              <a:defRPr/>
            </a:lvl4pPr>
            <a:lvl5pPr marL="2286000" lvl="4" indent="-342900" algn="l">
              <a:lnSpc>
                <a:spcPct val="90000"/>
              </a:lnSpc>
              <a:spcBef>
                <a:spcPts val="2100"/>
              </a:spcBef>
              <a:spcAft>
                <a:spcPts val="0"/>
              </a:spcAft>
              <a:buClr>
                <a:schemeClr val="dk1"/>
              </a:buClr>
              <a:buSzPts val="1800"/>
              <a:buChar char="•"/>
              <a:defRPr/>
            </a:lvl5pPr>
            <a:lvl6pPr marL="2743200" lvl="5" indent="-342900" algn="l">
              <a:lnSpc>
                <a:spcPct val="90000"/>
              </a:lnSpc>
              <a:spcBef>
                <a:spcPts val="2100"/>
              </a:spcBef>
              <a:spcAft>
                <a:spcPts val="0"/>
              </a:spcAft>
              <a:buClr>
                <a:schemeClr val="dk1"/>
              </a:buClr>
              <a:buSzPts val="1800"/>
              <a:buChar char="•"/>
              <a:defRPr/>
            </a:lvl6pPr>
            <a:lvl7pPr marL="3200400" lvl="6" indent="-342900" algn="l">
              <a:lnSpc>
                <a:spcPct val="90000"/>
              </a:lnSpc>
              <a:spcBef>
                <a:spcPts val="2100"/>
              </a:spcBef>
              <a:spcAft>
                <a:spcPts val="0"/>
              </a:spcAft>
              <a:buClr>
                <a:schemeClr val="dk1"/>
              </a:buClr>
              <a:buSzPts val="1800"/>
              <a:buChar char="•"/>
              <a:defRPr/>
            </a:lvl7pPr>
            <a:lvl8pPr marL="3657600" lvl="7" indent="-342900" algn="l">
              <a:lnSpc>
                <a:spcPct val="90000"/>
              </a:lnSpc>
              <a:spcBef>
                <a:spcPts val="2100"/>
              </a:spcBef>
              <a:spcAft>
                <a:spcPts val="0"/>
              </a:spcAft>
              <a:buClr>
                <a:schemeClr val="dk1"/>
              </a:buClr>
              <a:buSzPts val="1800"/>
              <a:buChar char="•"/>
              <a:defRPr/>
            </a:lvl8pPr>
            <a:lvl9pPr marL="4114800" lvl="8" indent="-342900" algn="l">
              <a:lnSpc>
                <a:spcPct val="90000"/>
              </a:lnSpc>
              <a:spcBef>
                <a:spcPts val="2100"/>
              </a:spcBef>
              <a:spcAft>
                <a:spcPts val="0"/>
              </a:spcAft>
              <a:buClr>
                <a:schemeClr val="dk1"/>
              </a:buClr>
              <a:buSzPts val="1800"/>
              <a:buChar char="•"/>
              <a:defRPr/>
            </a:lvl9pPr>
          </a:lstStyle>
          <a:p>
            <a:endParaRPr/>
          </a:p>
        </p:txBody>
      </p:sp>
      <p:sp>
        <p:nvSpPr>
          <p:cNvPr id="46" name="Google Shape;46;p7"/>
          <p:cNvSpPr txBox="1">
            <a:spLocks noGrp="1"/>
          </p:cNvSpPr>
          <p:nvPr>
            <p:ph type="body" idx="2"/>
          </p:nvPr>
        </p:nvSpPr>
        <p:spPr>
          <a:xfrm>
            <a:off x="25923241" y="10223500"/>
            <a:ext cx="2176272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200"/>
              </a:spcBef>
              <a:spcAft>
                <a:spcPts val="0"/>
              </a:spcAft>
              <a:buClr>
                <a:schemeClr val="dk1"/>
              </a:buClr>
              <a:buSzPts val="1800"/>
              <a:buChar char="•"/>
              <a:defRPr/>
            </a:lvl1pPr>
            <a:lvl2pPr marL="914400" lvl="1" indent="-342900" algn="l">
              <a:lnSpc>
                <a:spcPct val="90000"/>
              </a:lnSpc>
              <a:spcBef>
                <a:spcPts val="2100"/>
              </a:spcBef>
              <a:spcAft>
                <a:spcPts val="0"/>
              </a:spcAft>
              <a:buClr>
                <a:schemeClr val="dk1"/>
              </a:buClr>
              <a:buSzPts val="1800"/>
              <a:buChar char="•"/>
              <a:defRPr/>
            </a:lvl2pPr>
            <a:lvl3pPr marL="1371600" lvl="2" indent="-342900" algn="l">
              <a:lnSpc>
                <a:spcPct val="90000"/>
              </a:lnSpc>
              <a:spcBef>
                <a:spcPts val="2100"/>
              </a:spcBef>
              <a:spcAft>
                <a:spcPts val="0"/>
              </a:spcAft>
              <a:buClr>
                <a:schemeClr val="dk1"/>
              </a:buClr>
              <a:buSzPts val="1800"/>
              <a:buChar char="•"/>
              <a:defRPr/>
            </a:lvl3pPr>
            <a:lvl4pPr marL="1828800" lvl="3" indent="-342900" algn="l">
              <a:lnSpc>
                <a:spcPct val="90000"/>
              </a:lnSpc>
              <a:spcBef>
                <a:spcPts val="2100"/>
              </a:spcBef>
              <a:spcAft>
                <a:spcPts val="0"/>
              </a:spcAft>
              <a:buClr>
                <a:schemeClr val="dk1"/>
              </a:buClr>
              <a:buSzPts val="1800"/>
              <a:buChar char="•"/>
              <a:defRPr/>
            </a:lvl4pPr>
            <a:lvl5pPr marL="2286000" lvl="4" indent="-342900" algn="l">
              <a:lnSpc>
                <a:spcPct val="90000"/>
              </a:lnSpc>
              <a:spcBef>
                <a:spcPts val="2100"/>
              </a:spcBef>
              <a:spcAft>
                <a:spcPts val="0"/>
              </a:spcAft>
              <a:buClr>
                <a:schemeClr val="dk1"/>
              </a:buClr>
              <a:buSzPts val="1800"/>
              <a:buChar char="•"/>
              <a:defRPr/>
            </a:lvl5pPr>
            <a:lvl6pPr marL="2743200" lvl="5" indent="-342900" algn="l">
              <a:lnSpc>
                <a:spcPct val="90000"/>
              </a:lnSpc>
              <a:spcBef>
                <a:spcPts val="2100"/>
              </a:spcBef>
              <a:spcAft>
                <a:spcPts val="0"/>
              </a:spcAft>
              <a:buClr>
                <a:schemeClr val="dk1"/>
              </a:buClr>
              <a:buSzPts val="1800"/>
              <a:buChar char="•"/>
              <a:defRPr/>
            </a:lvl6pPr>
            <a:lvl7pPr marL="3200400" lvl="6" indent="-342900" algn="l">
              <a:lnSpc>
                <a:spcPct val="90000"/>
              </a:lnSpc>
              <a:spcBef>
                <a:spcPts val="2100"/>
              </a:spcBef>
              <a:spcAft>
                <a:spcPts val="0"/>
              </a:spcAft>
              <a:buClr>
                <a:schemeClr val="dk1"/>
              </a:buClr>
              <a:buSzPts val="1800"/>
              <a:buChar char="•"/>
              <a:defRPr/>
            </a:lvl7pPr>
            <a:lvl8pPr marL="3657600" lvl="7" indent="-342900" algn="l">
              <a:lnSpc>
                <a:spcPct val="90000"/>
              </a:lnSpc>
              <a:spcBef>
                <a:spcPts val="2100"/>
              </a:spcBef>
              <a:spcAft>
                <a:spcPts val="0"/>
              </a:spcAft>
              <a:buClr>
                <a:schemeClr val="dk1"/>
              </a:buClr>
              <a:buSzPts val="1800"/>
              <a:buChar char="•"/>
              <a:defRPr/>
            </a:lvl8pPr>
            <a:lvl9pPr marL="4114800" lvl="8" indent="-342900" algn="l">
              <a:lnSpc>
                <a:spcPct val="90000"/>
              </a:lnSpc>
              <a:spcBef>
                <a:spcPts val="2100"/>
              </a:spcBef>
              <a:spcAft>
                <a:spcPts val="0"/>
              </a:spcAft>
              <a:buClr>
                <a:schemeClr val="dk1"/>
              </a:buClr>
              <a:buSzPts val="1800"/>
              <a:buChar char="•"/>
              <a:defRPr/>
            </a:lvl9pPr>
          </a:lstStyle>
          <a:p>
            <a:endParaRPr/>
          </a:p>
        </p:txBody>
      </p:sp>
      <p:sp>
        <p:nvSpPr>
          <p:cNvPr id="47" name="Google Shape;47;p7"/>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8" name="Google Shape;48;p7"/>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9" name="Google Shape;49;p7"/>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Google Shape;51;p8"/>
          <p:cNvSpPr txBox="1">
            <a:spLocks noGrp="1"/>
          </p:cNvSpPr>
          <p:nvPr>
            <p:ph type="title"/>
          </p:nvPr>
        </p:nvSpPr>
        <p:spPr>
          <a:xfrm>
            <a:off x="3527110" y="2044703"/>
            <a:ext cx="4416552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8"/>
          <p:cNvSpPr txBox="1">
            <a:spLocks noGrp="1"/>
          </p:cNvSpPr>
          <p:nvPr>
            <p:ph type="body" idx="1"/>
          </p:nvPr>
        </p:nvSpPr>
        <p:spPr>
          <a:xfrm>
            <a:off x="3527112" y="9414513"/>
            <a:ext cx="21662704" cy="461390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200"/>
              </a:spcBef>
              <a:spcAft>
                <a:spcPts val="0"/>
              </a:spcAft>
              <a:buClr>
                <a:schemeClr val="dk1"/>
              </a:buClr>
              <a:buSzPts val="10080"/>
              <a:buNone/>
              <a:defRPr sz="10080" b="1"/>
            </a:lvl1pPr>
            <a:lvl2pPr marL="914400" lvl="1" indent="-228600" algn="l">
              <a:lnSpc>
                <a:spcPct val="90000"/>
              </a:lnSpc>
              <a:spcBef>
                <a:spcPts val="2100"/>
              </a:spcBef>
              <a:spcAft>
                <a:spcPts val="0"/>
              </a:spcAft>
              <a:buClr>
                <a:schemeClr val="dk1"/>
              </a:buClr>
              <a:buSzPts val="8400"/>
              <a:buNone/>
              <a:defRPr sz="8400" b="1"/>
            </a:lvl2pPr>
            <a:lvl3pPr marL="1371600" lvl="2" indent="-228600" algn="l">
              <a:lnSpc>
                <a:spcPct val="90000"/>
              </a:lnSpc>
              <a:spcBef>
                <a:spcPts val="2100"/>
              </a:spcBef>
              <a:spcAft>
                <a:spcPts val="0"/>
              </a:spcAft>
              <a:buClr>
                <a:schemeClr val="dk1"/>
              </a:buClr>
              <a:buSzPts val="7560"/>
              <a:buNone/>
              <a:defRPr sz="7560" b="1"/>
            </a:lvl3pPr>
            <a:lvl4pPr marL="1828800" lvl="3" indent="-228600" algn="l">
              <a:lnSpc>
                <a:spcPct val="90000"/>
              </a:lnSpc>
              <a:spcBef>
                <a:spcPts val="2100"/>
              </a:spcBef>
              <a:spcAft>
                <a:spcPts val="0"/>
              </a:spcAft>
              <a:buClr>
                <a:schemeClr val="dk1"/>
              </a:buClr>
              <a:buSzPts val="6720"/>
              <a:buNone/>
              <a:defRPr sz="6719" b="1"/>
            </a:lvl4pPr>
            <a:lvl5pPr marL="2286000" lvl="4" indent="-228600" algn="l">
              <a:lnSpc>
                <a:spcPct val="90000"/>
              </a:lnSpc>
              <a:spcBef>
                <a:spcPts val="2100"/>
              </a:spcBef>
              <a:spcAft>
                <a:spcPts val="0"/>
              </a:spcAft>
              <a:buClr>
                <a:schemeClr val="dk1"/>
              </a:buClr>
              <a:buSzPts val="6720"/>
              <a:buNone/>
              <a:defRPr sz="6719" b="1"/>
            </a:lvl5pPr>
            <a:lvl6pPr marL="2743200" lvl="5" indent="-228600" algn="l">
              <a:lnSpc>
                <a:spcPct val="90000"/>
              </a:lnSpc>
              <a:spcBef>
                <a:spcPts val="2100"/>
              </a:spcBef>
              <a:spcAft>
                <a:spcPts val="0"/>
              </a:spcAft>
              <a:buClr>
                <a:schemeClr val="dk1"/>
              </a:buClr>
              <a:buSzPts val="6720"/>
              <a:buNone/>
              <a:defRPr sz="6719" b="1"/>
            </a:lvl6pPr>
            <a:lvl7pPr marL="3200400" lvl="6" indent="-228600" algn="l">
              <a:lnSpc>
                <a:spcPct val="90000"/>
              </a:lnSpc>
              <a:spcBef>
                <a:spcPts val="2100"/>
              </a:spcBef>
              <a:spcAft>
                <a:spcPts val="0"/>
              </a:spcAft>
              <a:buClr>
                <a:schemeClr val="dk1"/>
              </a:buClr>
              <a:buSzPts val="6720"/>
              <a:buNone/>
              <a:defRPr sz="6719" b="1"/>
            </a:lvl7pPr>
            <a:lvl8pPr marL="3657600" lvl="7" indent="-228600" algn="l">
              <a:lnSpc>
                <a:spcPct val="90000"/>
              </a:lnSpc>
              <a:spcBef>
                <a:spcPts val="2100"/>
              </a:spcBef>
              <a:spcAft>
                <a:spcPts val="0"/>
              </a:spcAft>
              <a:buClr>
                <a:schemeClr val="dk1"/>
              </a:buClr>
              <a:buSzPts val="6720"/>
              <a:buNone/>
              <a:defRPr sz="6719" b="1"/>
            </a:lvl8pPr>
            <a:lvl9pPr marL="4114800" lvl="8" indent="-228600" algn="l">
              <a:lnSpc>
                <a:spcPct val="90000"/>
              </a:lnSpc>
              <a:spcBef>
                <a:spcPts val="2100"/>
              </a:spcBef>
              <a:spcAft>
                <a:spcPts val="0"/>
              </a:spcAft>
              <a:buClr>
                <a:schemeClr val="dk1"/>
              </a:buClr>
              <a:buSzPts val="6720"/>
              <a:buNone/>
              <a:defRPr sz="6719" b="1"/>
            </a:lvl9pPr>
          </a:lstStyle>
          <a:p>
            <a:endParaRPr/>
          </a:p>
        </p:txBody>
      </p:sp>
      <p:sp>
        <p:nvSpPr>
          <p:cNvPr id="53" name="Google Shape;53;p8"/>
          <p:cNvSpPr txBox="1">
            <a:spLocks noGrp="1"/>
          </p:cNvSpPr>
          <p:nvPr>
            <p:ph type="body" idx="2"/>
          </p:nvPr>
        </p:nvSpPr>
        <p:spPr>
          <a:xfrm>
            <a:off x="3527112" y="14028420"/>
            <a:ext cx="21662704" cy="206336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200"/>
              </a:spcBef>
              <a:spcAft>
                <a:spcPts val="0"/>
              </a:spcAft>
              <a:buClr>
                <a:schemeClr val="dk1"/>
              </a:buClr>
              <a:buSzPts val="1800"/>
              <a:buChar char="•"/>
              <a:defRPr/>
            </a:lvl1pPr>
            <a:lvl2pPr marL="914400" lvl="1" indent="-342900" algn="l">
              <a:lnSpc>
                <a:spcPct val="90000"/>
              </a:lnSpc>
              <a:spcBef>
                <a:spcPts val="2100"/>
              </a:spcBef>
              <a:spcAft>
                <a:spcPts val="0"/>
              </a:spcAft>
              <a:buClr>
                <a:schemeClr val="dk1"/>
              </a:buClr>
              <a:buSzPts val="1800"/>
              <a:buChar char="•"/>
              <a:defRPr/>
            </a:lvl2pPr>
            <a:lvl3pPr marL="1371600" lvl="2" indent="-342900" algn="l">
              <a:lnSpc>
                <a:spcPct val="90000"/>
              </a:lnSpc>
              <a:spcBef>
                <a:spcPts val="2100"/>
              </a:spcBef>
              <a:spcAft>
                <a:spcPts val="0"/>
              </a:spcAft>
              <a:buClr>
                <a:schemeClr val="dk1"/>
              </a:buClr>
              <a:buSzPts val="1800"/>
              <a:buChar char="•"/>
              <a:defRPr/>
            </a:lvl3pPr>
            <a:lvl4pPr marL="1828800" lvl="3" indent="-342900" algn="l">
              <a:lnSpc>
                <a:spcPct val="90000"/>
              </a:lnSpc>
              <a:spcBef>
                <a:spcPts val="2100"/>
              </a:spcBef>
              <a:spcAft>
                <a:spcPts val="0"/>
              </a:spcAft>
              <a:buClr>
                <a:schemeClr val="dk1"/>
              </a:buClr>
              <a:buSzPts val="1800"/>
              <a:buChar char="•"/>
              <a:defRPr/>
            </a:lvl4pPr>
            <a:lvl5pPr marL="2286000" lvl="4" indent="-342900" algn="l">
              <a:lnSpc>
                <a:spcPct val="90000"/>
              </a:lnSpc>
              <a:spcBef>
                <a:spcPts val="2100"/>
              </a:spcBef>
              <a:spcAft>
                <a:spcPts val="0"/>
              </a:spcAft>
              <a:buClr>
                <a:schemeClr val="dk1"/>
              </a:buClr>
              <a:buSzPts val="1800"/>
              <a:buChar char="•"/>
              <a:defRPr/>
            </a:lvl5pPr>
            <a:lvl6pPr marL="2743200" lvl="5" indent="-342900" algn="l">
              <a:lnSpc>
                <a:spcPct val="90000"/>
              </a:lnSpc>
              <a:spcBef>
                <a:spcPts val="2100"/>
              </a:spcBef>
              <a:spcAft>
                <a:spcPts val="0"/>
              </a:spcAft>
              <a:buClr>
                <a:schemeClr val="dk1"/>
              </a:buClr>
              <a:buSzPts val="1800"/>
              <a:buChar char="•"/>
              <a:defRPr/>
            </a:lvl6pPr>
            <a:lvl7pPr marL="3200400" lvl="6" indent="-342900" algn="l">
              <a:lnSpc>
                <a:spcPct val="90000"/>
              </a:lnSpc>
              <a:spcBef>
                <a:spcPts val="2100"/>
              </a:spcBef>
              <a:spcAft>
                <a:spcPts val="0"/>
              </a:spcAft>
              <a:buClr>
                <a:schemeClr val="dk1"/>
              </a:buClr>
              <a:buSzPts val="1800"/>
              <a:buChar char="•"/>
              <a:defRPr/>
            </a:lvl7pPr>
            <a:lvl8pPr marL="3657600" lvl="7" indent="-342900" algn="l">
              <a:lnSpc>
                <a:spcPct val="90000"/>
              </a:lnSpc>
              <a:spcBef>
                <a:spcPts val="2100"/>
              </a:spcBef>
              <a:spcAft>
                <a:spcPts val="0"/>
              </a:spcAft>
              <a:buClr>
                <a:schemeClr val="dk1"/>
              </a:buClr>
              <a:buSzPts val="1800"/>
              <a:buChar char="•"/>
              <a:defRPr/>
            </a:lvl8pPr>
            <a:lvl9pPr marL="4114800" lvl="8" indent="-342900" algn="l">
              <a:lnSpc>
                <a:spcPct val="90000"/>
              </a:lnSpc>
              <a:spcBef>
                <a:spcPts val="2100"/>
              </a:spcBef>
              <a:spcAft>
                <a:spcPts val="0"/>
              </a:spcAft>
              <a:buClr>
                <a:schemeClr val="dk1"/>
              </a:buClr>
              <a:buSzPts val="1800"/>
              <a:buChar char="•"/>
              <a:defRPr/>
            </a:lvl9pPr>
          </a:lstStyle>
          <a:p>
            <a:endParaRPr/>
          </a:p>
        </p:txBody>
      </p:sp>
      <p:sp>
        <p:nvSpPr>
          <p:cNvPr id="54" name="Google Shape;54;p8"/>
          <p:cNvSpPr txBox="1">
            <a:spLocks noGrp="1"/>
          </p:cNvSpPr>
          <p:nvPr>
            <p:ph type="body" idx="3"/>
          </p:nvPr>
        </p:nvSpPr>
        <p:spPr>
          <a:xfrm>
            <a:off x="25923241" y="9414513"/>
            <a:ext cx="21769391" cy="461390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200"/>
              </a:spcBef>
              <a:spcAft>
                <a:spcPts val="0"/>
              </a:spcAft>
              <a:buClr>
                <a:schemeClr val="dk1"/>
              </a:buClr>
              <a:buSzPts val="10080"/>
              <a:buNone/>
              <a:defRPr sz="10080" b="1"/>
            </a:lvl1pPr>
            <a:lvl2pPr marL="914400" lvl="1" indent="-228600" algn="l">
              <a:lnSpc>
                <a:spcPct val="90000"/>
              </a:lnSpc>
              <a:spcBef>
                <a:spcPts val="2100"/>
              </a:spcBef>
              <a:spcAft>
                <a:spcPts val="0"/>
              </a:spcAft>
              <a:buClr>
                <a:schemeClr val="dk1"/>
              </a:buClr>
              <a:buSzPts val="8400"/>
              <a:buNone/>
              <a:defRPr sz="8400" b="1"/>
            </a:lvl2pPr>
            <a:lvl3pPr marL="1371600" lvl="2" indent="-228600" algn="l">
              <a:lnSpc>
                <a:spcPct val="90000"/>
              </a:lnSpc>
              <a:spcBef>
                <a:spcPts val="2100"/>
              </a:spcBef>
              <a:spcAft>
                <a:spcPts val="0"/>
              </a:spcAft>
              <a:buClr>
                <a:schemeClr val="dk1"/>
              </a:buClr>
              <a:buSzPts val="7560"/>
              <a:buNone/>
              <a:defRPr sz="7560" b="1"/>
            </a:lvl3pPr>
            <a:lvl4pPr marL="1828800" lvl="3" indent="-228600" algn="l">
              <a:lnSpc>
                <a:spcPct val="90000"/>
              </a:lnSpc>
              <a:spcBef>
                <a:spcPts val="2100"/>
              </a:spcBef>
              <a:spcAft>
                <a:spcPts val="0"/>
              </a:spcAft>
              <a:buClr>
                <a:schemeClr val="dk1"/>
              </a:buClr>
              <a:buSzPts val="6720"/>
              <a:buNone/>
              <a:defRPr sz="6719" b="1"/>
            </a:lvl4pPr>
            <a:lvl5pPr marL="2286000" lvl="4" indent="-228600" algn="l">
              <a:lnSpc>
                <a:spcPct val="90000"/>
              </a:lnSpc>
              <a:spcBef>
                <a:spcPts val="2100"/>
              </a:spcBef>
              <a:spcAft>
                <a:spcPts val="0"/>
              </a:spcAft>
              <a:buClr>
                <a:schemeClr val="dk1"/>
              </a:buClr>
              <a:buSzPts val="6720"/>
              <a:buNone/>
              <a:defRPr sz="6719" b="1"/>
            </a:lvl5pPr>
            <a:lvl6pPr marL="2743200" lvl="5" indent="-228600" algn="l">
              <a:lnSpc>
                <a:spcPct val="90000"/>
              </a:lnSpc>
              <a:spcBef>
                <a:spcPts val="2100"/>
              </a:spcBef>
              <a:spcAft>
                <a:spcPts val="0"/>
              </a:spcAft>
              <a:buClr>
                <a:schemeClr val="dk1"/>
              </a:buClr>
              <a:buSzPts val="6720"/>
              <a:buNone/>
              <a:defRPr sz="6719" b="1"/>
            </a:lvl6pPr>
            <a:lvl7pPr marL="3200400" lvl="6" indent="-228600" algn="l">
              <a:lnSpc>
                <a:spcPct val="90000"/>
              </a:lnSpc>
              <a:spcBef>
                <a:spcPts val="2100"/>
              </a:spcBef>
              <a:spcAft>
                <a:spcPts val="0"/>
              </a:spcAft>
              <a:buClr>
                <a:schemeClr val="dk1"/>
              </a:buClr>
              <a:buSzPts val="6720"/>
              <a:buNone/>
              <a:defRPr sz="6719" b="1"/>
            </a:lvl7pPr>
            <a:lvl8pPr marL="3657600" lvl="7" indent="-228600" algn="l">
              <a:lnSpc>
                <a:spcPct val="90000"/>
              </a:lnSpc>
              <a:spcBef>
                <a:spcPts val="2100"/>
              </a:spcBef>
              <a:spcAft>
                <a:spcPts val="0"/>
              </a:spcAft>
              <a:buClr>
                <a:schemeClr val="dk1"/>
              </a:buClr>
              <a:buSzPts val="6720"/>
              <a:buNone/>
              <a:defRPr sz="6719" b="1"/>
            </a:lvl8pPr>
            <a:lvl9pPr marL="4114800" lvl="8" indent="-228600" algn="l">
              <a:lnSpc>
                <a:spcPct val="90000"/>
              </a:lnSpc>
              <a:spcBef>
                <a:spcPts val="2100"/>
              </a:spcBef>
              <a:spcAft>
                <a:spcPts val="0"/>
              </a:spcAft>
              <a:buClr>
                <a:schemeClr val="dk1"/>
              </a:buClr>
              <a:buSzPts val="6720"/>
              <a:buNone/>
              <a:defRPr sz="6719" b="1"/>
            </a:lvl9pPr>
          </a:lstStyle>
          <a:p>
            <a:endParaRPr/>
          </a:p>
        </p:txBody>
      </p:sp>
      <p:sp>
        <p:nvSpPr>
          <p:cNvPr id="55" name="Google Shape;55;p8"/>
          <p:cNvSpPr txBox="1">
            <a:spLocks noGrp="1"/>
          </p:cNvSpPr>
          <p:nvPr>
            <p:ph type="body" idx="4"/>
          </p:nvPr>
        </p:nvSpPr>
        <p:spPr>
          <a:xfrm>
            <a:off x="25923241" y="14028420"/>
            <a:ext cx="21769391" cy="206336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200"/>
              </a:spcBef>
              <a:spcAft>
                <a:spcPts val="0"/>
              </a:spcAft>
              <a:buClr>
                <a:schemeClr val="dk1"/>
              </a:buClr>
              <a:buSzPts val="1800"/>
              <a:buChar char="•"/>
              <a:defRPr/>
            </a:lvl1pPr>
            <a:lvl2pPr marL="914400" lvl="1" indent="-342900" algn="l">
              <a:lnSpc>
                <a:spcPct val="90000"/>
              </a:lnSpc>
              <a:spcBef>
                <a:spcPts val="2100"/>
              </a:spcBef>
              <a:spcAft>
                <a:spcPts val="0"/>
              </a:spcAft>
              <a:buClr>
                <a:schemeClr val="dk1"/>
              </a:buClr>
              <a:buSzPts val="1800"/>
              <a:buChar char="•"/>
              <a:defRPr/>
            </a:lvl2pPr>
            <a:lvl3pPr marL="1371600" lvl="2" indent="-342900" algn="l">
              <a:lnSpc>
                <a:spcPct val="90000"/>
              </a:lnSpc>
              <a:spcBef>
                <a:spcPts val="2100"/>
              </a:spcBef>
              <a:spcAft>
                <a:spcPts val="0"/>
              </a:spcAft>
              <a:buClr>
                <a:schemeClr val="dk1"/>
              </a:buClr>
              <a:buSzPts val="1800"/>
              <a:buChar char="•"/>
              <a:defRPr/>
            </a:lvl3pPr>
            <a:lvl4pPr marL="1828800" lvl="3" indent="-342900" algn="l">
              <a:lnSpc>
                <a:spcPct val="90000"/>
              </a:lnSpc>
              <a:spcBef>
                <a:spcPts val="2100"/>
              </a:spcBef>
              <a:spcAft>
                <a:spcPts val="0"/>
              </a:spcAft>
              <a:buClr>
                <a:schemeClr val="dk1"/>
              </a:buClr>
              <a:buSzPts val="1800"/>
              <a:buChar char="•"/>
              <a:defRPr/>
            </a:lvl4pPr>
            <a:lvl5pPr marL="2286000" lvl="4" indent="-342900" algn="l">
              <a:lnSpc>
                <a:spcPct val="90000"/>
              </a:lnSpc>
              <a:spcBef>
                <a:spcPts val="2100"/>
              </a:spcBef>
              <a:spcAft>
                <a:spcPts val="0"/>
              </a:spcAft>
              <a:buClr>
                <a:schemeClr val="dk1"/>
              </a:buClr>
              <a:buSzPts val="1800"/>
              <a:buChar char="•"/>
              <a:defRPr/>
            </a:lvl5pPr>
            <a:lvl6pPr marL="2743200" lvl="5" indent="-342900" algn="l">
              <a:lnSpc>
                <a:spcPct val="90000"/>
              </a:lnSpc>
              <a:spcBef>
                <a:spcPts val="2100"/>
              </a:spcBef>
              <a:spcAft>
                <a:spcPts val="0"/>
              </a:spcAft>
              <a:buClr>
                <a:schemeClr val="dk1"/>
              </a:buClr>
              <a:buSzPts val="1800"/>
              <a:buChar char="•"/>
              <a:defRPr/>
            </a:lvl6pPr>
            <a:lvl7pPr marL="3200400" lvl="6" indent="-342900" algn="l">
              <a:lnSpc>
                <a:spcPct val="90000"/>
              </a:lnSpc>
              <a:spcBef>
                <a:spcPts val="2100"/>
              </a:spcBef>
              <a:spcAft>
                <a:spcPts val="0"/>
              </a:spcAft>
              <a:buClr>
                <a:schemeClr val="dk1"/>
              </a:buClr>
              <a:buSzPts val="1800"/>
              <a:buChar char="•"/>
              <a:defRPr/>
            </a:lvl7pPr>
            <a:lvl8pPr marL="3657600" lvl="7" indent="-342900" algn="l">
              <a:lnSpc>
                <a:spcPct val="90000"/>
              </a:lnSpc>
              <a:spcBef>
                <a:spcPts val="2100"/>
              </a:spcBef>
              <a:spcAft>
                <a:spcPts val="0"/>
              </a:spcAft>
              <a:buClr>
                <a:schemeClr val="dk1"/>
              </a:buClr>
              <a:buSzPts val="1800"/>
              <a:buChar char="•"/>
              <a:defRPr/>
            </a:lvl8pPr>
            <a:lvl9pPr marL="4114800" lvl="8" indent="-342900" algn="l">
              <a:lnSpc>
                <a:spcPct val="90000"/>
              </a:lnSpc>
              <a:spcBef>
                <a:spcPts val="2100"/>
              </a:spcBef>
              <a:spcAft>
                <a:spcPts val="0"/>
              </a:spcAft>
              <a:buClr>
                <a:schemeClr val="dk1"/>
              </a:buClr>
              <a:buSzPts val="1800"/>
              <a:buChar char="•"/>
              <a:defRPr/>
            </a:lvl9pPr>
          </a:lstStyle>
          <a:p>
            <a:endParaRPr/>
          </a:p>
        </p:txBody>
      </p:sp>
      <p:sp>
        <p:nvSpPr>
          <p:cNvPr id="56" name="Google Shape;56;p8"/>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7" name="Google Shape;57;p8"/>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8" name="Google Shape;58;p8"/>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9"/>
        <p:cNvGrpSpPr/>
        <p:nvPr/>
      </p:nvGrpSpPr>
      <p:grpSpPr>
        <a:xfrm>
          <a:off x="0" y="0"/>
          <a:ext cx="0" cy="0"/>
          <a:chOff x="0" y="0"/>
          <a:chExt cx="0" cy="0"/>
        </a:xfrm>
      </p:grpSpPr>
      <p:sp>
        <p:nvSpPr>
          <p:cNvPr id="60" name="Google Shape;60;p9"/>
          <p:cNvSpPr txBox="1">
            <a:spLocks noGrp="1"/>
          </p:cNvSpPr>
          <p:nvPr>
            <p:ph type="title"/>
          </p:nvPr>
        </p:nvSpPr>
        <p:spPr>
          <a:xfrm>
            <a:off x="3520440" y="2044703"/>
            <a:ext cx="4416552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9"/>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2" name="Google Shape;62;p9"/>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3" name="Google Shape;63;p9"/>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
        <p:nvSpPr>
          <p:cNvPr id="65" name="Google Shape;65;p10"/>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6" name="Google Shape;66;p10"/>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7" name="Google Shape;67;p10"/>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3527112" y="2560320"/>
            <a:ext cx="16515395" cy="89611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3440"/>
              <a:buFont typeface="Calibri"/>
              <a:buNone/>
              <a:defRPr sz="1343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a:off x="21769391" y="5529583"/>
            <a:ext cx="25923240" cy="27292299"/>
          </a:xfrm>
          <a:prstGeom prst="rect">
            <a:avLst/>
          </a:prstGeom>
          <a:noFill/>
          <a:ln>
            <a:noFill/>
          </a:ln>
        </p:spPr>
        <p:txBody>
          <a:bodyPr spcFirstLastPara="1" wrap="square" lIns="91425" tIns="45700" rIns="91425" bIns="45700" anchor="t" anchorCtr="0">
            <a:normAutofit/>
          </a:bodyPr>
          <a:lstStyle>
            <a:lvl1pPr marL="457200" lvl="0" indent="-1082040" algn="l">
              <a:lnSpc>
                <a:spcPct val="90000"/>
              </a:lnSpc>
              <a:spcBef>
                <a:spcPts val="4200"/>
              </a:spcBef>
              <a:spcAft>
                <a:spcPts val="0"/>
              </a:spcAft>
              <a:buClr>
                <a:schemeClr val="dk1"/>
              </a:buClr>
              <a:buSzPts val="13440"/>
              <a:buChar char="•"/>
              <a:defRPr sz="13439"/>
            </a:lvl1pPr>
            <a:lvl2pPr marL="914400" lvl="1" indent="-975360" algn="l">
              <a:lnSpc>
                <a:spcPct val="90000"/>
              </a:lnSpc>
              <a:spcBef>
                <a:spcPts val="2100"/>
              </a:spcBef>
              <a:spcAft>
                <a:spcPts val="0"/>
              </a:spcAft>
              <a:buClr>
                <a:schemeClr val="dk1"/>
              </a:buClr>
              <a:buSzPts val="11760"/>
              <a:buChar char="•"/>
              <a:defRPr sz="11760"/>
            </a:lvl2pPr>
            <a:lvl3pPr marL="1371600" lvl="2" indent="-868680" algn="l">
              <a:lnSpc>
                <a:spcPct val="90000"/>
              </a:lnSpc>
              <a:spcBef>
                <a:spcPts val="2100"/>
              </a:spcBef>
              <a:spcAft>
                <a:spcPts val="0"/>
              </a:spcAft>
              <a:buClr>
                <a:schemeClr val="dk1"/>
              </a:buClr>
              <a:buSzPts val="10080"/>
              <a:buChar char="•"/>
              <a:defRPr sz="10080"/>
            </a:lvl3pPr>
            <a:lvl4pPr marL="1828800" lvl="3" indent="-762000" algn="l">
              <a:lnSpc>
                <a:spcPct val="90000"/>
              </a:lnSpc>
              <a:spcBef>
                <a:spcPts val="2100"/>
              </a:spcBef>
              <a:spcAft>
                <a:spcPts val="0"/>
              </a:spcAft>
              <a:buClr>
                <a:schemeClr val="dk1"/>
              </a:buClr>
              <a:buSzPts val="8400"/>
              <a:buChar char="•"/>
              <a:defRPr sz="8400"/>
            </a:lvl4pPr>
            <a:lvl5pPr marL="2286000" lvl="4" indent="-762000" algn="l">
              <a:lnSpc>
                <a:spcPct val="90000"/>
              </a:lnSpc>
              <a:spcBef>
                <a:spcPts val="2100"/>
              </a:spcBef>
              <a:spcAft>
                <a:spcPts val="0"/>
              </a:spcAft>
              <a:buClr>
                <a:schemeClr val="dk1"/>
              </a:buClr>
              <a:buSzPts val="8400"/>
              <a:buChar char="•"/>
              <a:defRPr sz="8400"/>
            </a:lvl5pPr>
            <a:lvl6pPr marL="2743200" lvl="5" indent="-762000" algn="l">
              <a:lnSpc>
                <a:spcPct val="90000"/>
              </a:lnSpc>
              <a:spcBef>
                <a:spcPts val="2100"/>
              </a:spcBef>
              <a:spcAft>
                <a:spcPts val="0"/>
              </a:spcAft>
              <a:buClr>
                <a:schemeClr val="dk1"/>
              </a:buClr>
              <a:buSzPts val="8400"/>
              <a:buChar char="•"/>
              <a:defRPr sz="8400"/>
            </a:lvl6pPr>
            <a:lvl7pPr marL="3200400" lvl="6" indent="-762000" algn="l">
              <a:lnSpc>
                <a:spcPct val="90000"/>
              </a:lnSpc>
              <a:spcBef>
                <a:spcPts val="2100"/>
              </a:spcBef>
              <a:spcAft>
                <a:spcPts val="0"/>
              </a:spcAft>
              <a:buClr>
                <a:schemeClr val="dk1"/>
              </a:buClr>
              <a:buSzPts val="8400"/>
              <a:buChar char="•"/>
              <a:defRPr sz="8400"/>
            </a:lvl7pPr>
            <a:lvl8pPr marL="3657600" lvl="7" indent="-762000" algn="l">
              <a:lnSpc>
                <a:spcPct val="90000"/>
              </a:lnSpc>
              <a:spcBef>
                <a:spcPts val="2100"/>
              </a:spcBef>
              <a:spcAft>
                <a:spcPts val="0"/>
              </a:spcAft>
              <a:buClr>
                <a:schemeClr val="dk1"/>
              </a:buClr>
              <a:buSzPts val="8400"/>
              <a:buChar char="•"/>
              <a:defRPr sz="8400"/>
            </a:lvl8pPr>
            <a:lvl9pPr marL="4114800" lvl="8" indent="-762000" algn="l">
              <a:lnSpc>
                <a:spcPct val="90000"/>
              </a:lnSpc>
              <a:spcBef>
                <a:spcPts val="2100"/>
              </a:spcBef>
              <a:spcAft>
                <a:spcPts val="0"/>
              </a:spcAft>
              <a:buClr>
                <a:schemeClr val="dk1"/>
              </a:buClr>
              <a:buSzPts val="8400"/>
              <a:buChar char="•"/>
              <a:defRPr sz="8400"/>
            </a:lvl9pPr>
          </a:lstStyle>
          <a:p>
            <a:endParaRPr/>
          </a:p>
        </p:txBody>
      </p:sp>
      <p:sp>
        <p:nvSpPr>
          <p:cNvPr id="71" name="Google Shape;71;p11"/>
          <p:cNvSpPr txBox="1">
            <a:spLocks noGrp="1"/>
          </p:cNvSpPr>
          <p:nvPr>
            <p:ph type="body" idx="2"/>
          </p:nvPr>
        </p:nvSpPr>
        <p:spPr>
          <a:xfrm>
            <a:off x="3527112" y="11521440"/>
            <a:ext cx="16515395" cy="213448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200"/>
              </a:spcBef>
              <a:spcAft>
                <a:spcPts val="0"/>
              </a:spcAft>
              <a:buClr>
                <a:schemeClr val="dk1"/>
              </a:buClr>
              <a:buSzPts val="6720"/>
              <a:buNone/>
              <a:defRPr sz="6719"/>
            </a:lvl1pPr>
            <a:lvl2pPr marL="914400" lvl="1" indent="-228600" algn="l">
              <a:lnSpc>
                <a:spcPct val="90000"/>
              </a:lnSpc>
              <a:spcBef>
                <a:spcPts val="2100"/>
              </a:spcBef>
              <a:spcAft>
                <a:spcPts val="0"/>
              </a:spcAft>
              <a:buClr>
                <a:schemeClr val="dk1"/>
              </a:buClr>
              <a:buSzPts val="5880"/>
              <a:buNone/>
              <a:defRPr sz="5880"/>
            </a:lvl2pPr>
            <a:lvl3pPr marL="1371600" lvl="2" indent="-228600" algn="l">
              <a:lnSpc>
                <a:spcPct val="90000"/>
              </a:lnSpc>
              <a:spcBef>
                <a:spcPts val="2100"/>
              </a:spcBef>
              <a:spcAft>
                <a:spcPts val="0"/>
              </a:spcAft>
              <a:buClr>
                <a:schemeClr val="dk1"/>
              </a:buClr>
              <a:buSzPts val="5040"/>
              <a:buNone/>
              <a:defRPr sz="5040"/>
            </a:lvl3pPr>
            <a:lvl4pPr marL="1828800" lvl="3" indent="-228600" algn="l">
              <a:lnSpc>
                <a:spcPct val="90000"/>
              </a:lnSpc>
              <a:spcBef>
                <a:spcPts val="2100"/>
              </a:spcBef>
              <a:spcAft>
                <a:spcPts val="0"/>
              </a:spcAft>
              <a:buClr>
                <a:schemeClr val="dk1"/>
              </a:buClr>
              <a:buSzPts val="4200"/>
              <a:buNone/>
              <a:defRPr sz="4200"/>
            </a:lvl4pPr>
            <a:lvl5pPr marL="2286000" lvl="4" indent="-228600" algn="l">
              <a:lnSpc>
                <a:spcPct val="90000"/>
              </a:lnSpc>
              <a:spcBef>
                <a:spcPts val="2100"/>
              </a:spcBef>
              <a:spcAft>
                <a:spcPts val="0"/>
              </a:spcAft>
              <a:buClr>
                <a:schemeClr val="dk1"/>
              </a:buClr>
              <a:buSzPts val="4200"/>
              <a:buNone/>
              <a:defRPr sz="4200"/>
            </a:lvl5pPr>
            <a:lvl6pPr marL="2743200" lvl="5" indent="-228600" algn="l">
              <a:lnSpc>
                <a:spcPct val="90000"/>
              </a:lnSpc>
              <a:spcBef>
                <a:spcPts val="2100"/>
              </a:spcBef>
              <a:spcAft>
                <a:spcPts val="0"/>
              </a:spcAft>
              <a:buClr>
                <a:schemeClr val="dk1"/>
              </a:buClr>
              <a:buSzPts val="4200"/>
              <a:buNone/>
              <a:defRPr sz="4200"/>
            </a:lvl6pPr>
            <a:lvl7pPr marL="3200400" lvl="6" indent="-228600" algn="l">
              <a:lnSpc>
                <a:spcPct val="90000"/>
              </a:lnSpc>
              <a:spcBef>
                <a:spcPts val="2100"/>
              </a:spcBef>
              <a:spcAft>
                <a:spcPts val="0"/>
              </a:spcAft>
              <a:buClr>
                <a:schemeClr val="dk1"/>
              </a:buClr>
              <a:buSzPts val="4200"/>
              <a:buNone/>
              <a:defRPr sz="4200"/>
            </a:lvl7pPr>
            <a:lvl8pPr marL="3657600" lvl="7" indent="-228600" algn="l">
              <a:lnSpc>
                <a:spcPct val="90000"/>
              </a:lnSpc>
              <a:spcBef>
                <a:spcPts val="2100"/>
              </a:spcBef>
              <a:spcAft>
                <a:spcPts val="0"/>
              </a:spcAft>
              <a:buClr>
                <a:schemeClr val="dk1"/>
              </a:buClr>
              <a:buSzPts val="4200"/>
              <a:buNone/>
              <a:defRPr sz="4200"/>
            </a:lvl8pPr>
            <a:lvl9pPr marL="4114800" lvl="8" indent="-228600" algn="l">
              <a:lnSpc>
                <a:spcPct val="90000"/>
              </a:lnSpc>
              <a:spcBef>
                <a:spcPts val="2100"/>
              </a:spcBef>
              <a:spcAft>
                <a:spcPts val="0"/>
              </a:spcAft>
              <a:buClr>
                <a:schemeClr val="dk1"/>
              </a:buClr>
              <a:buSzPts val="4200"/>
              <a:buNone/>
              <a:defRPr sz="4200"/>
            </a:lvl9pPr>
          </a:lstStyle>
          <a:p>
            <a:endParaRPr/>
          </a:p>
        </p:txBody>
      </p:sp>
      <p:sp>
        <p:nvSpPr>
          <p:cNvPr id="72" name="Google Shape;72;p11"/>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3" name="Google Shape;73;p11"/>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4" name="Google Shape;74;p11"/>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3520440" y="2044703"/>
            <a:ext cx="44165520" cy="742315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18480"/>
              <a:buFont typeface="Calibri"/>
              <a:buNone/>
              <a:defRPr sz="1848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
          <p:cNvSpPr txBox="1">
            <a:spLocks noGrp="1"/>
          </p:cNvSpPr>
          <p:nvPr>
            <p:ph type="body" idx="1"/>
          </p:nvPr>
        </p:nvSpPr>
        <p:spPr>
          <a:xfrm>
            <a:off x="3520440" y="10223500"/>
            <a:ext cx="44165520" cy="24367493"/>
          </a:xfrm>
          <a:prstGeom prst="rect">
            <a:avLst/>
          </a:prstGeom>
          <a:noFill/>
          <a:ln>
            <a:noFill/>
          </a:ln>
        </p:spPr>
        <p:txBody>
          <a:bodyPr spcFirstLastPara="1" wrap="square" lIns="91425" tIns="45700" rIns="91425" bIns="45700" anchor="t" anchorCtr="0">
            <a:normAutofit/>
          </a:bodyPr>
          <a:lstStyle>
            <a:lvl1pPr marL="457200" marR="0" lvl="0" indent="-975360" algn="l" rtl="0">
              <a:lnSpc>
                <a:spcPct val="90000"/>
              </a:lnSpc>
              <a:spcBef>
                <a:spcPts val="4200"/>
              </a:spcBef>
              <a:spcAft>
                <a:spcPts val="0"/>
              </a:spcAft>
              <a:buClr>
                <a:schemeClr val="dk1"/>
              </a:buClr>
              <a:buSzPts val="11760"/>
              <a:buFont typeface="Arial"/>
              <a:buChar char="•"/>
              <a:defRPr sz="11760" b="0" i="0" u="none" strike="noStrike" cap="none">
                <a:solidFill>
                  <a:schemeClr val="dk1"/>
                </a:solidFill>
                <a:latin typeface="Calibri"/>
                <a:ea typeface="Calibri"/>
                <a:cs typeface="Calibri"/>
                <a:sym typeface="Calibri"/>
              </a:defRPr>
            </a:lvl1pPr>
            <a:lvl2pPr marL="914400" marR="0" lvl="1" indent="-868680" algn="l" rtl="0">
              <a:lnSpc>
                <a:spcPct val="90000"/>
              </a:lnSpc>
              <a:spcBef>
                <a:spcPts val="2100"/>
              </a:spcBef>
              <a:spcAft>
                <a:spcPts val="0"/>
              </a:spcAft>
              <a:buClr>
                <a:schemeClr val="dk1"/>
              </a:buClr>
              <a:buSzPts val="10080"/>
              <a:buFont typeface="Arial"/>
              <a:buChar char="•"/>
              <a:defRPr sz="10080" b="0" i="0" u="none" strike="noStrike" cap="none">
                <a:solidFill>
                  <a:schemeClr val="dk1"/>
                </a:solidFill>
                <a:latin typeface="Calibri"/>
                <a:ea typeface="Calibri"/>
                <a:cs typeface="Calibri"/>
                <a:sym typeface="Calibri"/>
              </a:defRPr>
            </a:lvl2pPr>
            <a:lvl3pPr marL="1371600" marR="0" lvl="2" indent="-762000" algn="l" rtl="0">
              <a:lnSpc>
                <a:spcPct val="90000"/>
              </a:lnSpc>
              <a:spcBef>
                <a:spcPts val="2100"/>
              </a:spcBef>
              <a:spcAft>
                <a:spcPts val="0"/>
              </a:spcAft>
              <a:buClr>
                <a:schemeClr val="dk1"/>
              </a:buClr>
              <a:buSzPts val="8400"/>
              <a:buFont typeface="Arial"/>
              <a:buChar char="•"/>
              <a:defRPr sz="8400" b="0" i="0" u="none" strike="noStrike" cap="none">
                <a:solidFill>
                  <a:schemeClr val="dk1"/>
                </a:solidFill>
                <a:latin typeface="Calibri"/>
                <a:ea typeface="Calibri"/>
                <a:cs typeface="Calibri"/>
                <a:sym typeface="Calibri"/>
              </a:defRPr>
            </a:lvl3pPr>
            <a:lvl4pPr marL="1828800" marR="0" lvl="3" indent="-708660" algn="l" rtl="0">
              <a:lnSpc>
                <a:spcPct val="90000"/>
              </a:lnSpc>
              <a:spcBef>
                <a:spcPts val="2100"/>
              </a:spcBef>
              <a:spcAft>
                <a:spcPts val="0"/>
              </a:spcAft>
              <a:buClr>
                <a:schemeClr val="dk1"/>
              </a:buClr>
              <a:buSzPts val="7560"/>
              <a:buFont typeface="Arial"/>
              <a:buChar char="•"/>
              <a:defRPr sz="7560" b="0" i="0" u="none" strike="noStrike" cap="none">
                <a:solidFill>
                  <a:schemeClr val="dk1"/>
                </a:solidFill>
                <a:latin typeface="Calibri"/>
                <a:ea typeface="Calibri"/>
                <a:cs typeface="Calibri"/>
                <a:sym typeface="Calibri"/>
              </a:defRPr>
            </a:lvl4pPr>
            <a:lvl5pPr marL="2286000" marR="0" lvl="4" indent="-708660" algn="l" rtl="0">
              <a:lnSpc>
                <a:spcPct val="90000"/>
              </a:lnSpc>
              <a:spcBef>
                <a:spcPts val="2100"/>
              </a:spcBef>
              <a:spcAft>
                <a:spcPts val="0"/>
              </a:spcAft>
              <a:buClr>
                <a:schemeClr val="dk1"/>
              </a:buClr>
              <a:buSzPts val="7560"/>
              <a:buFont typeface="Arial"/>
              <a:buChar char="•"/>
              <a:defRPr sz="7560" b="0" i="0" u="none" strike="noStrike" cap="none">
                <a:solidFill>
                  <a:schemeClr val="dk1"/>
                </a:solidFill>
                <a:latin typeface="Calibri"/>
                <a:ea typeface="Calibri"/>
                <a:cs typeface="Calibri"/>
                <a:sym typeface="Calibri"/>
              </a:defRPr>
            </a:lvl5pPr>
            <a:lvl6pPr marL="2743200" marR="0" lvl="5" indent="-708660" algn="l" rtl="0">
              <a:lnSpc>
                <a:spcPct val="90000"/>
              </a:lnSpc>
              <a:spcBef>
                <a:spcPts val="2100"/>
              </a:spcBef>
              <a:spcAft>
                <a:spcPts val="0"/>
              </a:spcAft>
              <a:buClr>
                <a:schemeClr val="dk1"/>
              </a:buClr>
              <a:buSzPts val="7560"/>
              <a:buFont typeface="Arial"/>
              <a:buChar char="•"/>
              <a:defRPr sz="7560" b="0" i="0" u="none" strike="noStrike" cap="none">
                <a:solidFill>
                  <a:schemeClr val="dk1"/>
                </a:solidFill>
                <a:latin typeface="Calibri"/>
                <a:ea typeface="Calibri"/>
                <a:cs typeface="Calibri"/>
                <a:sym typeface="Calibri"/>
              </a:defRPr>
            </a:lvl6pPr>
            <a:lvl7pPr marL="3200400" marR="0" lvl="6" indent="-708660" algn="l" rtl="0">
              <a:lnSpc>
                <a:spcPct val="90000"/>
              </a:lnSpc>
              <a:spcBef>
                <a:spcPts val="2100"/>
              </a:spcBef>
              <a:spcAft>
                <a:spcPts val="0"/>
              </a:spcAft>
              <a:buClr>
                <a:schemeClr val="dk1"/>
              </a:buClr>
              <a:buSzPts val="7560"/>
              <a:buFont typeface="Arial"/>
              <a:buChar char="•"/>
              <a:defRPr sz="7560" b="0" i="0" u="none" strike="noStrike" cap="none">
                <a:solidFill>
                  <a:schemeClr val="dk1"/>
                </a:solidFill>
                <a:latin typeface="Calibri"/>
                <a:ea typeface="Calibri"/>
                <a:cs typeface="Calibri"/>
                <a:sym typeface="Calibri"/>
              </a:defRPr>
            </a:lvl7pPr>
            <a:lvl8pPr marL="3657600" marR="0" lvl="7" indent="-708660" algn="l" rtl="0">
              <a:lnSpc>
                <a:spcPct val="90000"/>
              </a:lnSpc>
              <a:spcBef>
                <a:spcPts val="2100"/>
              </a:spcBef>
              <a:spcAft>
                <a:spcPts val="0"/>
              </a:spcAft>
              <a:buClr>
                <a:schemeClr val="dk1"/>
              </a:buClr>
              <a:buSzPts val="7560"/>
              <a:buFont typeface="Arial"/>
              <a:buChar char="•"/>
              <a:defRPr sz="7560" b="0" i="0" u="none" strike="noStrike" cap="none">
                <a:solidFill>
                  <a:schemeClr val="dk1"/>
                </a:solidFill>
                <a:latin typeface="Calibri"/>
                <a:ea typeface="Calibri"/>
                <a:cs typeface="Calibri"/>
                <a:sym typeface="Calibri"/>
              </a:defRPr>
            </a:lvl8pPr>
            <a:lvl9pPr marL="4114800" marR="0" lvl="8" indent="-708659" algn="l" rtl="0">
              <a:lnSpc>
                <a:spcPct val="90000"/>
              </a:lnSpc>
              <a:spcBef>
                <a:spcPts val="2100"/>
              </a:spcBef>
              <a:spcAft>
                <a:spcPts val="0"/>
              </a:spcAft>
              <a:buClr>
                <a:schemeClr val="dk1"/>
              </a:buClr>
              <a:buSzPts val="7560"/>
              <a:buFont typeface="Arial"/>
              <a:buChar char="•"/>
              <a:defRPr sz="7560" b="0" i="0" u="none" strike="noStrike" cap="none">
                <a:solidFill>
                  <a:schemeClr val="dk1"/>
                </a:solidFill>
                <a:latin typeface="Calibri"/>
                <a:ea typeface="Calibri"/>
                <a:cs typeface="Calibri"/>
                <a:sym typeface="Calibri"/>
              </a:defRPr>
            </a:lvl9pPr>
          </a:lstStyle>
          <a:p>
            <a:endParaRPr/>
          </a:p>
        </p:txBody>
      </p:sp>
      <p:sp>
        <p:nvSpPr>
          <p:cNvPr id="12" name="Google Shape;12;p2"/>
          <p:cNvSpPr txBox="1">
            <a:spLocks noGrp="1"/>
          </p:cNvSpPr>
          <p:nvPr>
            <p:ph type="dt" idx="10"/>
          </p:nvPr>
        </p:nvSpPr>
        <p:spPr>
          <a:xfrm>
            <a:off x="3520440" y="35595563"/>
            <a:ext cx="11521440" cy="20447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504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9pPr>
          </a:lstStyle>
          <a:p>
            <a:endParaRPr dirty="0"/>
          </a:p>
        </p:txBody>
      </p:sp>
      <p:sp>
        <p:nvSpPr>
          <p:cNvPr id="13" name="Google Shape;13;p2"/>
          <p:cNvSpPr txBox="1">
            <a:spLocks noGrp="1"/>
          </p:cNvSpPr>
          <p:nvPr>
            <p:ph type="ftr" idx="11"/>
          </p:nvPr>
        </p:nvSpPr>
        <p:spPr>
          <a:xfrm>
            <a:off x="16962120" y="35595563"/>
            <a:ext cx="17282159" cy="20447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504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500" b="0" i="0" u="none" strike="noStrike" cap="none">
                <a:solidFill>
                  <a:schemeClr val="dk1"/>
                </a:solidFill>
                <a:latin typeface="Calibri"/>
                <a:ea typeface="Calibri"/>
                <a:cs typeface="Calibri"/>
                <a:sym typeface="Calibri"/>
              </a:defRPr>
            </a:lvl9pPr>
          </a:lstStyle>
          <a:p>
            <a:endParaRPr dirty="0"/>
          </a:p>
        </p:txBody>
      </p:sp>
      <p:sp>
        <p:nvSpPr>
          <p:cNvPr id="14" name="Google Shape;14;p2"/>
          <p:cNvSpPr txBox="1">
            <a:spLocks noGrp="1"/>
          </p:cNvSpPr>
          <p:nvPr>
            <p:ph type="sldNum" idx="12"/>
          </p:nvPr>
        </p:nvSpPr>
        <p:spPr>
          <a:xfrm>
            <a:off x="36164519" y="35595563"/>
            <a:ext cx="11521440" cy="20447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5040" b="0" i="0" u="none" strike="noStrike" cap="none">
                <a:solidFill>
                  <a:srgbClr val="888888"/>
                </a:solidFill>
                <a:latin typeface="Calibri"/>
                <a:ea typeface="Calibri"/>
                <a:cs typeface="Calibri"/>
                <a:sym typeface="Calibri"/>
              </a:defRPr>
            </a:lvl1pPr>
            <a:lvl2pPr marL="0" marR="0" lvl="1" indent="0" algn="r" rtl="0">
              <a:spcBef>
                <a:spcPts val="0"/>
              </a:spcBef>
              <a:buNone/>
              <a:defRPr sz="5040" b="0" i="0" u="none" strike="noStrike" cap="none">
                <a:solidFill>
                  <a:srgbClr val="888888"/>
                </a:solidFill>
                <a:latin typeface="Calibri"/>
                <a:ea typeface="Calibri"/>
                <a:cs typeface="Calibri"/>
                <a:sym typeface="Calibri"/>
              </a:defRPr>
            </a:lvl2pPr>
            <a:lvl3pPr marL="0" marR="0" lvl="2" indent="0" algn="r" rtl="0">
              <a:spcBef>
                <a:spcPts val="0"/>
              </a:spcBef>
              <a:buNone/>
              <a:defRPr sz="5040" b="0" i="0" u="none" strike="noStrike" cap="none">
                <a:solidFill>
                  <a:srgbClr val="888888"/>
                </a:solidFill>
                <a:latin typeface="Calibri"/>
                <a:ea typeface="Calibri"/>
                <a:cs typeface="Calibri"/>
                <a:sym typeface="Calibri"/>
              </a:defRPr>
            </a:lvl3pPr>
            <a:lvl4pPr marL="0" marR="0" lvl="3" indent="0" algn="r" rtl="0">
              <a:spcBef>
                <a:spcPts val="0"/>
              </a:spcBef>
              <a:buNone/>
              <a:defRPr sz="5040" b="0" i="0" u="none" strike="noStrike" cap="none">
                <a:solidFill>
                  <a:srgbClr val="888888"/>
                </a:solidFill>
                <a:latin typeface="Calibri"/>
                <a:ea typeface="Calibri"/>
                <a:cs typeface="Calibri"/>
                <a:sym typeface="Calibri"/>
              </a:defRPr>
            </a:lvl4pPr>
            <a:lvl5pPr marL="0" marR="0" lvl="4" indent="0" algn="r" rtl="0">
              <a:spcBef>
                <a:spcPts val="0"/>
              </a:spcBef>
              <a:buNone/>
              <a:defRPr sz="5040" b="0" i="0" u="none" strike="noStrike" cap="none">
                <a:solidFill>
                  <a:srgbClr val="888888"/>
                </a:solidFill>
                <a:latin typeface="Calibri"/>
                <a:ea typeface="Calibri"/>
                <a:cs typeface="Calibri"/>
                <a:sym typeface="Calibri"/>
              </a:defRPr>
            </a:lvl5pPr>
            <a:lvl6pPr marL="0" marR="0" lvl="5" indent="0" algn="r" rtl="0">
              <a:spcBef>
                <a:spcPts val="0"/>
              </a:spcBef>
              <a:buNone/>
              <a:defRPr sz="5040" b="0" i="0" u="none" strike="noStrike" cap="none">
                <a:solidFill>
                  <a:srgbClr val="888888"/>
                </a:solidFill>
                <a:latin typeface="Calibri"/>
                <a:ea typeface="Calibri"/>
                <a:cs typeface="Calibri"/>
                <a:sym typeface="Calibri"/>
              </a:defRPr>
            </a:lvl6pPr>
            <a:lvl7pPr marL="0" marR="0" lvl="6" indent="0" algn="r" rtl="0">
              <a:spcBef>
                <a:spcPts val="0"/>
              </a:spcBef>
              <a:buNone/>
              <a:defRPr sz="5040" b="0" i="0" u="none" strike="noStrike" cap="none">
                <a:solidFill>
                  <a:srgbClr val="888888"/>
                </a:solidFill>
                <a:latin typeface="Calibri"/>
                <a:ea typeface="Calibri"/>
                <a:cs typeface="Calibri"/>
                <a:sym typeface="Calibri"/>
              </a:defRPr>
            </a:lvl7pPr>
            <a:lvl8pPr marL="0" marR="0" lvl="7" indent="0" algn="r" rtl="0">
              <a:spcBef>
                <a:spcPts val="0"/>
              </a:spcBef>
              <a:buNone/>
              <a:defRPr sz="5040" b="0" i="0" u="none" strike="noStrike" cap="none">
                <a:solidFill>
                  <a:srgbClr val="888888"/>
                </a:solidFill>
                <a:latin typeface="Calibri"/>
                <a:ea typeface="Calibri"/>
                <a:cs typeface="Calibri"/>
                <a:sym typeface="Calibri"/>
              </a:defRPr>
            </a:lvl8pPr>
            <a:lvl9pPr marL="0" marR="0" lvl="8" indent="0" algn="r" rtl="0">
              <a:spcBef>
                <a:spcPts val="0"/>
              </a:spcBef>
              <a:buNone/>
              <a:defRPr sz="504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3.png"/><Relationship Id="rId7" Type="http://schemas.openxmlformats.org/officeDocument/2006/relationships/image" Target="../media/image7.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png"/><Relationship Id="rId9"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7"/>
        <p:cNvGrpSpPr/>
        <p:nvPr/>
      </p:nvGrpSpPr>
      <p:grpSpPr>
        <a:xfrm>
          <a:off x="0" y="0"/>
          <a:ext cx="0" cy="0"/>
          <a:chOff x="0" y="0"/>
          <a:chExt cx="0" cy="0"/>
        </a:xfrm>
      </p:grpSpPr>
      <p:sp>
        <p:nvSpPr>
          <p:cNvPr id="98" name="Google Shape;98;p1"/>
          <p:cNvSpPr txBox="1"/>
          <p:nvPr/>
        </p:nvSpPr>
        <p:spPr>
          <a:xfrm>
            <a:off x="6400800" y="61588"/>
            <a:ext cx="38404801" cy="3269924"/>
          </a:xfrm>
          <a:prstGeom prst="rect">
            <a:avLst/>
          </a:prstGeom>
          <a:noFill/>
          <a:ln>
            <a:noFill/>
          </a:ln>
        </p:spPr>
        <p:txBody>
          <a:bodyPr spcFirstLastPara="1" wrap="square" lIns="159975" tIns="399950" rIns="159975" bIns="399950" anchor="ctr" anchorCtr="0">
            <a:spAutoFit/>
          </a:bodyPr>
          <a:lstStyle/>
          <a:p>
            <a:pPr marL="0" marR="0" lvl="0" indent="0" algn="ctr" rtl="0">
              <a:spcBef>
                <a:spcPts val="0"/>
              </a:spcBef>
              <a:spcAft>
                <a:spcPts val="0"/>
              </a:spcAft>
              <a:buNone/>
            </a:pPr>
            <a:r>
              <a:rPr lang="en-US" sz="8000" b="1" dirty="0">
                <a:solidFill>
                  <a:srgbClr val="EDEDED"/>
                </a:solidFill>
                <a:latin typeface="Calibri"/>
                <a:ea typeface="Calibri"/>
                <a:cs typeface="Calibri"/>
                <a:sym typeface="Calibri"/>
              </a:rPr>
              <a:t>Popularity and prevalence of gas exchange data processing </a:t>
            </a:r>
          </a:p>
          <a:p>
            <a:pPr marL="0" marR="0" lvl="0" indent="0" algn="ctr" rtl="0">
              <a:spcBef>
                <a:spcPts val="0"/>
              </a:spcBef>
              <a:spcAft>
                <a:spcPts val="0"/>
              </a:spcAft>
              <a:buNone/>
            </a:pPr>
            <a:r>
              <a:rPr lang="en-US" sz="8000" b="1" dirty="0">
                <a:solidFill>
                  <a:srgbClr val="EDEDED"/>
                </a:solidFill>
                <a:latin typeface="Calibri"/>
                <a:ea typeface="Calibri"/>
                <a:cs typeface="Calibri"/>
                <a:sym typeface="Calibri"/>
              </a:rPr>
              <a:t>methods in peer-reviewed literature: a scoping review</a:t>
            </a:r>
          </a:p>
        </p:txBody>
      </p:sp>
      <p:sp>
        <p:nvSpPr>
          <p:cNvPr id="99" name="Google Shape;99;p1"/>
          <p:cNvSpPr txBox="1"/>
          <p:nvPr/>
        </p:nvSpPr>
        <p:spPr>
          <a:xfrm>
            <a:off x="6400800" y="2800350"/>
            <a:ext cx="38404801" cy="2000250"/>
          </a:xfrm>
          <a:prstGeom prst="rect">
            <a:avLst/>
          </a:prstGeom>
          <a:noFill/>
          <a:ln>
            <a:noFill/>
          </a:ln>
        </p:spPr>
        <p:txBody>
          <a:bodyPr spcFirstLastPara="1" wrap="square" lIns="159975" tIns="159975" rIns="159975" bIns="159975" anchor="ctr" anchorCtr="0">
            <a:noAutofit/>
          </a:bodyPr>
          <a:lstStyle/>
          <a:p>
            <a:pPr marL="0" marR="0" lvl="0" indent="0" algn="ctr" rtl="0">
              <a:spcBef>
                <a:spcPts val="0"/>
              </a:spcBef>
              <a:spcAft>
                <a:spcPts val="0"/>
              </a:spcAft>
              <a:buNone/>
            </a:pPr>
            <a:r>
              <a:rPr lang="en-US" sz="4800" b="0" i="0" u="none" strike="noStrike" cap="none" dirty="0">
                <a:solidFill>
                  <a:srgbClr val="EDEDED"/>
                </a:solidFill>
                <a:latin typeface="Calibri"/>
                <a:ea typeface="Calibri"/>
                <a:cs typeface="Calibri"/>
                <a:sym typeface="Calibri"/>
              </a:rPr>
              <a:t>Anton Hesse, MS</a:t>
            </a:r>
            <a:endParaRPr lang="en-US" dirty="0"/>
          </a:p>
        </p:txBody>
      </p:sp>
      <p:sp>
        <p:nvSpPr>
          <p:cNvPr id="100" name="Google Shape;100;p1"/>
          <p:cNvSpPr txBox="1"/>
          <p:nvPr/>
        </p:nvSpPr>
        <p:spPr>
          <a:xfrm>
            <a:off x="1706880" y="6400800"/>
            <a:ext cx="10746377" cy="9187040"/>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59975" tIns="159975" rIns="159975" bIns="159975" anchor="t" anchorCtr="0">
            <a:spAutoFit/>
          </a:bodyPr>
          <a:lstStyle/>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Cardiopulmonary exercise testing (CPET) is the gold standard for non-invasively measuring cardiorespiratory fitness and is popular in many fields.</a:t>
            </a:r>
          </a:p>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CPET analyzes expired gases, usually generating one data point per breath (breath-by-breath). Consequentially, this data requires processing before later analysis because respiratory variability is much higher than the underlying metabolism it reflects.</a:t>
            </a:r>
          </a:p>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There is no universal method to process breath-by-breath data, and previous research shows that different approaches can affect downstream results.</a:t>
            </a:r>
          </a:p>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There is little research on the popularity of different data processing methods and how often they are described in peer-reviewed literature.</a:t>
            </a:r>
            <a:endParaRPr lang="en-US" dirty="0"/>
          </a:p>
        </p:txBody>
      </p:sp>
      <p:sp>
        <p:nvSpPr>
          <p:cNvPr id="101" name="Google Shape;101;p1"/>
          <p:cNvSpPr/>
          <p:nvPr/>
        </p:nvSpPr>
        <p:spPr>
          <a:xfrm>
            <a:off x="1706880" y="5600700"/>
            <a:ext cx="10746377" cy="800100"/>
          </a:xfrm>
          <a:prstGeom prst="rect">
            <a:avLst/>
          </a:prstGeom>
          <a:solidFill>
            <a:srgbClr val="2F5496"/>
          </a:solidFill>
          <a:ln w="12700" cap="flat" cmpd="sng">
            <a:solidFill>
              <a:srgbClr val="31538F"/>
            </a:solidFill>
            <a:prstDash val="solid"/>
            <a:miter lim="800000"/>
            <a:headEnd type="none" w="sm" len="sm"/>
            <a:tailEnd type="none" w="sm" len="sm"/>
          </a:ln>
        </p:spPr>
        <p:txBody>
          <a:bodyPr spcFirstLastPara="1" wrap="square" lIns="79975" tIns="39975" rIns="79975" bIns="39975" anchor="ctr" anchorCtr="0">
            <a:noAutofit/>
          </a:bodyPr>
          <a:lstStyle/>
          <a:p>
            <a:pPr marL="0" marR="0" lvl="0" indent="0" algn="ctr" rtl="0">
              <a:spcBef>
                <a:spcPts val="0"/>
              </a:spcBef>
              <a:spcAft>
                <a:spcPts val="0"/>
              </a:spcAft>
              <a:buNone/>
            </a:pPr>
            <a:r>
              <a:rPr lang="en-US" sz="5400" b="1" dirty="0">
                <a:solidFill>
                  <a:srgbClr val="EDEDED"/>
                </a:solidFill>
                <a:latin typeface="Calibri"/>
                <a:cs typeface="Calibri"/>
                <a:sym typeface="Calibri"/>
              </a:rPr>
              <a:t>Introduction</a:t>
            </a:r>
            <a:endParaRPr dirty="0"/>
          </a:p>
        </p:txBody>
      </p:sp>
      <p:sp>
        <p:nvSpPr>
          <p:cNvPr id="103" name="Google Shape;103;p1"/>
          <p:cNvSpPr/>
          <p:nvPr/>
        </p:nvSpPr>
        <p:spPr>
          <a:xfrm>
            <a:off x="1703894" y="16246685"/>
            <a:ext cx="10746377" cy="800100"/>
          </a:xfrm>
          <a:prstGeom prst="rect">
            <a:avLst/>
          </a:prstGeom>
          <a:solidFill>
            <a:srgbClr val="2F5496"/>
          </a:solidFill>
          <a:ln w="12700" cap="flat" cmpd="sng">
            <a:solidFill>
              <a:srgbClr val="31538F"/>
            </a:solidFill>
            <a:prstDash val="solid"/>
            <a:miter lim="800000"/>
            <a:headEnd type="none" w="sm" len="sm"/>
            <a:tailEnd type="none" w="sm" len="sm"/>
          </a:ln>
        </p:spPr>
        <p:txBody>
          <a:bodyPr spcFirstLastPara="1" wrap="square" lIns="79975" tIns="39975" rIns="79975" bIns="39975" anchor="ctr" anchorCtr="0">
            <a:noAutofit/>
          </a:bodyPr>
          <a:lstStyle/>
          <a:p>
            <a:pPr marL="0" marR="0" lvl="0" indent="0" algn="ctr" rtl="0">
              <a:spcBef>
                <a:spcPts val="0"/>
              </a:spcBef>
              <a:spcAft>
                <a:spcPts val="0"/>
              </a:spcAft>
              <a:buNone/>
            </a:pPr>
            <a:r>
              <a:rPr lang="en-US" sz="5400" b="1" i="0" u="none" strike="noStrike" cap="none" dirty="0">
                <a:solidFill>
                  <a:srgbClr val="EDEDED"/>
                </a:solidFill>
                <a:latin typeface="Calibri"/>
                <a:ea typeface="Calibri"/>
                <a:cs typeface="Calibri"/>
                <a:sym typeface="Calibri"/>
              </a:rPr>
              <a:t>Methods</a:t>
            </a:r>
            <a:endParaRPr dirty="0"/>
          </a:p>
        </p:txBody>
      </p:sp>
      <p:sp>
        <p:nvSpPr>
          <p:cNvPr id="113" name="Google Shape;113;p1"/>
          <p:cNvSpPr txBox="1"/>
          <p:nvPr/>
        </p:nvSpPr>
        <p:spPr>
          <a:xfrm>
            <a:off x="6520591" y="36581374"/>
            <a:ext cx="2713370" cy="942505"/>
          </a:xfrm>
          <a:prstGeom prst="rect">
            <a:avLst/>
          </a:prstGeom>
          <a:noFill/>
          <a:ln>
            <a:noFill/>
          </a:ln>
        </p:spPr>
        <p:txBody>
          <a:bodyPr spcFirstLastPara="1" wrap="square" lIns="79975" tIns="39975" rIns="79975" bIns="39975" anchor="t" anchorCtr="0">
            <a:spAutoFit/>
          </a:bodyPr>
          <a:lstStyle/>
          <a:p>
            <a:pPr marL="0" marR="0" lvl="0" indent="0" algn="l" rtl="0">
              <a:spcBef>
                <a:spcPts val="0"/>
              </a:spcBef>
              <a:spcAft>
                <a:spcPts val="0"/>
              </a:spcAft>
              <a:buNone/>
            </a:pPr>
            <a:r>
              <a:rPr lang="en-US" sz="2800" b="1" u="none" dirty="0">
                <a:solidFill>
                  <a:schemeClr val="dk1"/>
                </a:solidFill>
                <a:latin typeface="Calibri"/>
                <a:ea typeface="Calibri"/>
                <a:cs typeface="Calibri"/>
                <a:sym typeface="Calibri"/>
              </a:rPr>
              <a:t>Figure 1.</a:t>
            </a:r>
            <a:r>
              <a:rPr lang="en-US" sz="2800" b="0" u="none" dirty="0">
                <a:solidFill>
                  <a:schemeClr val="dk1"/>
                </a:solidFill>
                <a:latin typeface="Calibri"/>
                <a:ea typeface="Calibri"/>
                <a:cs typeface="Calibri"/>
                <a:sym typeface="Calibri"/>
              </a:rPr>
              <a:t> Label in 28pt Calibri.</a:t>
            </a:r>
            <a:endParaRPr dirty="0"/>
          </a:p>
        </p:txBody>
      </p:sp>
      <p:pic>
        <p:nvPicPr>
          <p:cNvPr id="118" name="Google Shape;118;p1"/>
          <p:cNvPicPr preferRelativeResize="0"/>
          <p:nvPr/>
        </p:nvPicPr>
        <p:blipFill rotWithShape="1">
          <a:blip r:embed="rId3">
            <a:alphaModFix/>
          </a:blip>
          <a:srcRect/>
          <a:stretch/>
        </p:blipFill>
        <p:spPr>
          <a:xfrm>
            <a:off x="1706880" y="880921"/>
            <a:ext cx="5822943" cy="3087332"/>
          </a:xfrm>
          <a:prstGeom prst="rect">
            <a:avLst/>
          </a:prstGeom>
          <a:noFill/>
          <a:ln>
            <a:noFill/>
          </a:ln>
        </p:spPr>
      </p:pic>
      <p:pic>
        <p:nvPicPr>
          <p:cNvPr id="119" name="Google Shape;119;p1"/>
          <p:cNvPicPr preferRelativeResize="0"/>
          <p:nvPr/>
        </p:nvPicPr>
        <p:blipFill rotWithShape="1">
          <a:blip r:embed="rId4">
            <a:alphaModFix/>
          </a:blip>
          <a:srcRect/>
          <a:stretch/>
        </p:blipFill>
        <p:spPr>
          <a:xfrm>
            <a:off x="37785909" y="2316150"/>
            <a:ext cx="11713610" cy="685007"/>
          </a:xfrm>
          <a:prstGeom prst="rect">
            <a:avLst/>
          </a:prstGeom>
          <a:noFill/>
          <a:ln>
            <a:noFill/>
          </a:ln>
        </p:spPr>
      </p:pic>
      <p:sp>
        <p:nvSpPr>
          <p:cNvPr id="120" name="Google Shape;120;p1"/>
          <p:cNvSpPr/>
          <p:nvPr/>
        </p:nvSpPr>
        <p:spPr>
          <a:xfrm>
            <a:off x="0" y="33604200"/>
            <a:ext cx="51206400" cy="48006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7500" dirty="0">
                <a:solidFill>
                  <a:schemeClr val="lt1"/>
                </a:solidFill>
                <a:latin typeface="Calibri"/>
                <a:ea typeface="Calibri"/>
                <a:cs typeface="Calibri"/>
                <a:sym typeface="Calibri"/>
              </a:rPr>
              <a:t>v</a:t>
            </a:r>
            <a:endParaRPr dirty="0"/>
          </a:p>
        </p:txBody>
      </p:sp>
      <p:sp>
        <p:nvSpPr>
          <p:cNvPr id="121" name="Google Shape;121;p1"/>
          <p:cNvSpPr/>
          <p:nvPr/>
        </p:nvSpPr>
        <p:spPr>
          <a:xfrm rot="5400000">
            <a:off x="33870900" y="21069300"/>
            <a:ext cx="33604199" cy="1066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7500" dirty="0">
                <a:solidFill>
                  <a:schemeClr val="lt1"/>
                </a:solidFill>
                <a:latin typeface="Calibri"/>
                <a:ea typeface="Calibri"/>
                <a:cs typeface="Calibri"/>
                <a:sym typeface="Calibri"/>
              </a:rPr>
              <a:t>v</a:t>
            </a:r>
            <a:endParaRPr dirty="0"/>
          </a:p>
        </p:txBody>
      </p:sp>
      <p:sp>
        <p:nvSpPr>
          <p:cNvPr id="122" name="Google Shape;122;p1"/>
          <p:cNvSpPr/>
          <p:nvPr/>
        </p:nvSpPr>
        <p:spPr>
          <a:xfrm rot="5400000">
            <a:off x="-16268700" y="21069300"/>
            <a:ext cx="33604199" cy="1066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7500" dirty="0">
                <a:solidFill>
                  <a:schemeClr val="lt1"/>
                </a:solidFill>
                <a:latin typeface="Calibri"/>
                <a:ea typeface="Calibri"/>
                <a:cs typeface="Calibri"/>
                <a:sym typeface="Calibri"/>
              </a:rPr>
              <a:t>v</a:t>
            </a:r>
            <a:endParaRPr dirty="0"/>
          </a:p>
        </p:txBody>
      </p:sp>
      <p:sp>
        <p:nvSpPr>
          <p:cNvPr id="123" name="Google Shape;123;p1"/>
          <p:cNvSpPr txBox="1"/>
          <p:nvPr/>
        </p:nvSpPr>
        <p:spPr>
          <a:xfrm>
            <a:off x="1831450" y="15428525"/>
            <a:ext cx="1536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Calibri"/>
              <a:ea typeface="Calibri"/>
              <a:cs typeface="Calibri"/>
              <a:sym typeface="Calibri"/>
            </a:endParaRPr>
          </a:p>
        </p:txBody>
      </p:sp>
      <p:sp>
        <p:nvSpPr>
          <p:cNvPr id="124" name="Google Shape;124;p1"/>
          <p:cNvSpPr txBox="1"/>
          <p:nvPr/>
        </p:nvSpPr>
        <p:spPr>
          <a:xfrm>
            <a:off x="1704005" y="17000773"/>
            <a:ext cx="10746377" cy="7614792"/>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59975" tIns="159975" rIns="159975" bIns="159975" anchor="t" anchorCtr="0">
            <a:noAutofit/>
          </a:bodyPr>
          <a:lstStyle/>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This scoping review follows the Preferred Reporting Items for Systematic reviews and Meta-Analyses extension for Scoping Reviews</a:t>
            </a: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Download a list of original, peer-reviewed articles from 3 databases</a:t>
            </a: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Download full-text articles</a:t>
            </a: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Convert articles to txt format</a:t>
            </a: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Normalize article text for easier analysis</a:t>
            </a: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Screen articles not satisfying search criteria</a:t>
            </a: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Use regular expressions to find studies that collected data breath-by-breath</a:t>
            </a: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Use regular expressions to extract text regarding outliers, interpolation, and data averaging</a:t>
            </a:r>
          </a:p>
        </p:txBody>
      </p:sp>
      <p:sp>
        <p:nvSpPr>
          <p:cNvPr id="4" name="Google Shape;100;p1">
            <a:extLst>
              <a:ext uri="{FF2B5EF4-FFF2-40B4-BE49-F238E27FC236}">
                <a16:creationId xmlns:a16="http://schemas.microsoft.com/office/drawing/2014/main" id="{6E68811E-9864-C18F-6CDB-97E0733F3041}"/>
              </a:ext>
            </a:extLst>
          </p:cNvPr>
          <p:cNvSpPr txBox="1"/>
          <p:nvPr/>
        </p:nvSpPr>
        <p:spPr>
          <a:xfrm>
            <a:off x="13680077" y="5600700"/>
            <a:ext cx="23846247" cy="2785287"/>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59975" tIns="159975" rIns="159975" bIns="159975" anchor="t" anchorCtr="0">
            <a:spAutoFit/>
          </a:bodyPr>
          <a:lstStyle/>
          <a:p>
            <a:pPr marR="0" lvl="0" algn="ctr" rtl="0">
              <a:spcBef>
                <a:spcPts val="0"/>
              </a:spcBef>
              <a:spcAft>
                <a:spcPts val="0"/>
              </a:spcAft>
            </a:pPr>
            <a:r>
              <a:rPr lang="en-US" sz="8000" dirty="0">
                <a:latin typeface="Calibri" panose="020F0502020204030204" pitchFamily="34" charset="0"/>
                <a:cs typeface="Calibri" panose="020F0502020204030204" pitchFamily="34" charset="0"/>
              </a:rPr>
              <a:t>The prevalence of data processing reporting for variable breath-by-breath data is low</a:t>
            </a:r>
          </a:p>
        </p:txBody>
      </p:sp>
      <p:pic>
        <p:nvPicPr>
          <p:cNvPr id="18" name="Picture 17" descr="Chart&#10;&#10;Description automatically generated">
            <a:extLst>
              <a:ext uri="{FF2B5EF4-FFF2-40B4-BE49-F238E27FC236}">
                <a16:creationId xmlns:a16="http://schemas.microsoft.com/office/drawing/2014/main" id="{9D2DB307-AF29-691F-0386-5174F7520402}"/>
              </a:ext>
            </a:extLst>
          </p:cNvPr>
          <p:cNvPicPr>
            <a:picLocks noChangeAspect="1"/>
          </p:cNvPicPr>
          <p:nvPr/>
        </p:nvPicPr>
        <p:blipFill>
          <a:blip r:embed="rId5"/>
          <a:stretch>
            <a:fillRect/>
          </a:stretch>
        </p:blipFill>
        <p:spPr>
          <a:xfrm>
            <a:off x="13680075" y="8760754"/>
            <a:ext cx="23846246" cy="7948749"/>
          </a:xfrm>
          <a:prstGeom prst="rect">
            <a:avLst/>
          </a:prstGeom>
        </p:spPr>
      </p:pic>
      <p:pic>
        <p:nvPicPr>
          <p:cNvPr id="20" name="Picture 19" descr="Chart&#10;&#10;Description automatically generated">
            <a:extLst>
              <a:ext uri="{FF2B5EF4-FFF2-40B4-BE49-F238E27FC236}">
                <a16:creationId xmlns:a16="http://schemas.microsoft.com/office/drawing/2014/main" id="{2731BDDB-5945-1915-3EA2-2800EF2CFF65}"/>
              </a:ext>
            </a:extLst>
          </p:cNvPr>
          <p:cNvPicPr>
            <a:picLocks noChangeAspect="1"/>
          </p:cNvPicPr>
          <p:nvPr/>
        </p:nvPicPr>
        <p:blipFill>
          <a:blip r:embed="rId6"/>
          <a:stretch>
            <a:fillRect/>
          </a:stretch>
        </p:blipFill>
        <p:spPr>
          <a:xfrm>
            <a:off x="13680074" y="17825088"/>
            <a:ext cx="23846246" cy="7948749"/>
          </a:xfrm>
          <a:prstGeom prst="rect">
            <a:avLst/>
          </a:prstGeom>
        </p:spPr>
      </p:pic>
      <p:pic>
        <p:nvPicPr>
          <p:cNvPr id="22" name="Picture 21" descr="Chart, bar chart&#10;&#10;Description automatically generated">
            <a:extLst>
              <a:ext uri="{FF2B5EF4-FFF2-40B4-BE49-F238E27FC236}">
                <a16:creationId xmlns:a16="http://schemas.microsoft.com/office/drawing/2014/main" id="{2F3A0377-1A18-B9D7-1EBA-9EFE289291AA}"/>
              </a:ext>
            </a:extLst>
          </p:cNvPr>
          <p:cNvPicPr>
            <a:picLocks noChangeAspect="1"/>
          </p:cNvPicPr>
          <p:nvPr/>
        </p:nvPicPr>
        <p:blipFill>
          <a:blip r:embed="rId7"/>
          <a:stretch>
            <a:fillRect/>
          </a:stretch>
        </p:blipFill>
        <p:spPr>
          <a:xfrm>
            <a:off x="13680074" y="27562282"/>
            <a:ext cx="23270899" cy="7756966"/>
          </a:xfrm>
          <a:prstGeom prst="rect">
            <a:avLst/>
          </a:prstGeom>
        </p:spPr>
      </p:pic>
      <p:sp>
        <p:nvSpPr>
          <p:cNvPr id="23" name="Google Shape;100;p1">
            <a:extLst>
              <a:ext uri="{FF2B5EF4-FFF2-40B4-BE49-F238E27FC236}">
                <a16:creationId xmlns:a16="http://schemas.microsoft.com/office/drawing/2014/main" id="{B2CBC0EC-83B3-4677-92C5-11D46A85CA3E}"/>
              </a:ext>
            </a:extLst>
          </p:cNvPr>
          <p:cNvSpPr txBox="1"/>
          <p:nvPr/>
        </p:nvSpPr>
        <p:spPr>
          <a:xfrm>
            <a:off x="13677089" y="16585706"/>
            <a:ext cx="23846246" cy="1338737"/>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59975" tIns="159975" rIns="159975" bIns="159975" anchor="t" anchorCtr="0">
            <a:spAutoFit/>
          </a:bodyPr>
          <a:lstStyle/>
          <a:p>
            <a:pPr marR="0" lvl="0" algn="ctr" rtl="0">
              <a:spcBef>
                <a:spcPts val="0"/>
              </a:spcBef>
              <a:spcAft>
                <a:spcPts val="0"/>
              </a:spcAft>
            </a:pPr>
            <a:r>
              <a:rPr lang="en-US" sz="6600" dirty="0">
                <a:latin typeface="Calibri" panose="020F0502020204030204" pitchFamily="34" charset="0"/>
                <a:cs typeface="Calibri" panose="020F0502020204030204" pitchFamily="34" charset="0"/>
              </a:rPr>
              <a:t>The most common outlier limit is ± 3 or 4 standard deviations</a:t>
            </a:r>
          </a:p>
        </p:txBody>
      </p:sp>
      <p:sp>
        <p:nvSpPr>
          <p:cNvPr id="24" name="Google Shape;100;p1">
            <a:extLst>
              <a:ext uri="{FF2B5EF4-FFF2-40B4-BE49-F238E27FC236}">
                <a16:creationId xmlns:a16="http://schemas.microsoft.com/office/drawing/2014/main" id="{C76CD5E6-7297-2F04-02C6-CC99C8A1D9CD}"/>
              </a:ext>
            </a:extLst>
          </p:cNvPr>
          <p:cNvSpPr txBox="1"/>
          <p:nvPr/>
        </p:nvSpPr>
        <p:spPr>
          <a:xfrm>
            <a:off x="13676979" y="25998691"/>
            <a:ext cx="23846246" cy="1338737"/>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59975" tIns="159975" rIns="159975" bIns="159975" anchor="t" anchorCtr="0">
            <a:spAutoFit/>
          </a:bodyPr>
          <a:lstStyle/>
          <a:p>
            <a:pPr marR="0" lvl="0" algn="ctr" rtl="0">
              <a:spcBef>
                <a:spcPts val="0"/>
              </a:spcBef>
              <a:spcAft>
                <a:spcPts val="0"/>
              </a:spcAft>
            </a:pPr>
            <a:r>
              <a:rPr lang="en-US" sz="6600" dirty="0">
                <a:latin typeface="Calibri" panose="020F0502020204030204" pitchFamily="34" charset="0"/>
                <a:cs typeface="Calibri" panose="020F0502020204030204" pitchFamily="34" charset="0"/>
              </a:rPr>
              <a:t>1-second and linear interpolation are the most prevalent</a:t>
            </a:r>
          </a:p>
        </p:txBody>
      </p:sp>
      <p:sp>
        <p:nvSpPr>
          <p:cNvPr id="25" name="Google Shape;100;p1">
            <a:extLst>
              <a:ext uri="{FF2B5EF4-FFF2-40B4-BE49-F238E27FC236}">
                <a16:creationId xmlns:a16="http://schemas.microsoft.com/office/drawing/2014/main" id="{79EC50FD-A4F6-20B2-936B-2F63314A22A9}"/>
              </a:ext>
            </a:extLst>
          </p:cNvPr>
          <p:cNvSpPr txBox="1"/>
          <p:nvPr/>
        </p:nvSpPr>
        <p:spPr>
          <a:xfrm>
            <a:off x="13680074" y="35791700"/>
            <a:ext cx="23270899" cy="2354400"/>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59975" tIns="159975" rIns="159975" bIns="159975" anchor="t" anchorCtr="0">
            <a:spAutoFit/>
          </a:bodyPr>
          <a:lstStyle/>
          <a:p>
            <a:pPr marR="0" lvl="0" algn="ctr" rtl="0">
              <a:spcBef>
                <a:spcPts val="0"/>
              </a:spcBef>
              <a:spcAft>
                <a:spcPts val="0"/>
              </a:spcAft>
            </a:pPr>
            <a:r>
              <a:rPr lang="en-US" sz="6600" dirty="0">
                <a:latin typeface="Calibri" panose="020F0502020204030204" pitchFamily="34" charset="0"/>
                <a:cs typeface="Calibri" panose="020F0502020204030204" pitchFamily="34" charset="0"/>
              </a:rPr>
              <a:t>Time-based bin averages, especially every 30 seconds, are the most common breath-by-breath averaging method</a:t>
            </a:r>
          </a:p>
        </p:txBody>
      </p:sp>
      <p:sp>
        <p:nvSpPr>
          <p:cNvPr id="26" name="Google Shape;103;p1">
            <a:extLst>
              <a:ext uri="{FF2B5EF4-FFF2-40B4-BE49-F238E27FC236}">
                <a16:creationId xmlns:a16="http://schemas.microsoft.com/office/drawing/2014/main" id="{6C3FB7B1-D968-CE4E-C9BB-EF89A7F92924}"/>
              </a:ext>
            </a:extLst>
          </p:cNvPr>
          <p:cNvSpPr/>
          <p:nvPr/>
        </p:nvSpPr>
        <p:spPr>
          <a:xfrm>
            <a:off x="1703783" y="25411020"/>
            <a:ext cx="10746377" cy="800100"/>
          </a:xfrm>
          <a:prstGeom prst="rect">
            <a:avLst/>
          </a:prstGeom>
          <a:solidFill>
            <a:srgbClr val="2F5496"/>
          </a:solidFill>
          <a:ln w="12700" cap="flat" cmpd="sng">
            <a:solidFill>
              <a:srgbClr val="31538F"/>
            </a:solidFill>
            <a:prstDash val="solid"/>
            <a:miter lim="800000"/>
            <a:headEnd type="none" w="sm" len="sm"/>
            <a:tailEnd type="none" w="sm" len="sm"/>
          </a:ln>
        </p:spPr>
        <p:txBody>
          <a:bodyPr spcFirstLastPara="1" wrap="square" lIns="79975" tIns="39975" rIns="79975" bIns="39975" anchor="ctr" anchorCtr="0">
            <a:noAutofit/>
          </a:bodyPr>
          <a:lstStyle/>
          <a:p>
            <a:pPr marL="0" marR="0" lvl="0" indent="0" algn="ctr" rtl="0">
              <a:spcBef>
                <a:spcPts val="0"/>
              </a:spcBef>
              <a:spcAft>
                <a:spcPts val="0"/>
              </a:spcAft>
              <a:buNone/>
            </a:pPr>
            <a:r>
              <a:rPr lang="en-US" sz="5400" b="1" i="0" u="none" strike="noStrike" cap="none" dirty="0">
                <a:solidFill>
                  <a:srgbClr val="EDEDED"/>
                </a:solidFill>
                <a:latin typeface="Calibri"/>
                <a:ea typeface="Calibri"/>
                <a:cs typeface="Calibri"/>
                <a:sym typeface="Calibri"/>
              </a:rPr>
              <a:t>Results</a:t>
            </a:r>
            <a:endParaRPr dirty="0"/>
          </a:p>
        </p:txBody>
      </p:sp>
      <p:sp>
        <p:nvSpPr>
          <p:cNvPr id="27" name="Google Shape;124;p1">
            <a:extLst>
              <a:ext uri="{FF2B5EF4-FFF2-40B4-BE49-F238E27FC236}">
                <a16:creationId xmlns:a16="http://schemas.microsoft.com/office/drawing/2014/main" id="{96E7D2E2-997F-28C4-E38E-2FE9F9199900}"/>
              </a:ext>
            </a:extLst>
          </p:cNvPr>
          <p:cNvSpPr txBox="1"/>
          <p:nvPr/>
        </p:nvSpPr>
        <p:spPr>
          <a:xfrm>
            <a:off x="1703894" y="26165108"/>
            <a:ext cx="10746377" cy="7614792"/>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59975" tIns="159975" rIns="159975" bIns="159975" anchor="t" anchorCtr="0">
            <a:noAutofit/>
          </a:bodyPr>
          <a:lstStyle/>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Of the 7119 articles analyzed, 328 (4.6%) described outlier removal, 470 (6.6%) described interpolation, and an estimated 4366 (61.3%) described averaging methods.</a:t>
            </a:r>
          </a:p>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The most popular outlier cutoffs are mean ± 3 or 4 SD (40.5% and 50.6%, respectively).</a:t>
            </a:r>
          </a:p>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When documented, the dominating interpolation time frame and procedure were one second (94.7%) and linear interpolation (92.8%), respectively.</a:t>
            </a:r>
          </a:p>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Time-based bin averages (84.6%) were the most popular averaging methods.</a:t>
            </a:r>
          </a:p>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30-second bin averages are the most common averaging methods</a:t>
            </a:r>
          </a:p>
          <a:p>
            <a:pPr marL="571500" marR="0" lvl="0" indent="-571500" algn="l" rtl="0">
              <a:spcBef>
                <a:spcPts val="0"/>
              </a:spcBef>
              <a:spcAft>
                <a:spcPts val="0"/>
              </a:spcAft>
              <a:buFont typeface="Arial" panose="020B0604020202020204" pitchFamily="34" charset="0"/>
              <a:buChar char="•"/>
            </a:pPr>
            <a:endParaRPr lang="en-US" sz="3600" dirty="0">
              <a:solidFill>
                <a:schemeClr val="dk1"/>
              </a:solidFill>
              <a:latin typeface="Calibri"/>
              <a:ea typeface="Calibri"/>
              <a:cs typeface="Calibri"/>
              <a:sym typeface="Calibri"/>
            </a:endParaRPr>
          </a:p>
        </p:txBody>
      </p:sp>
      <p:sp>
        <p:nvSpPr>
          <p:cNvPr id="28" name="Google Shape;103;p1">
            <a:extLst>
              <a:ext uri="{FF2B5EF4-FFF2-40B4-BE49-F238E27FC236}">
                <a16:creationId xmlns:a16="http://schemas.microsoft.com/office/drawing/2014/main" id="{E6F2B465-A20C-437D-4A98-BA766B96C808}"/>
              </a:ext>
            </a:extLst>
          </p:cNvPr>
          <p:cNvSpPr/>
          <p:nvPr/>
        </p:nvSpPr>
        <p:spPr>
          <a:xfrm>
            <a:off x="38753142" y="8831397"/>
            <a:ext cx="10746377" cy="800100"/>
          </a:xfrm>
          <a:prstGeom prst="rect">
            <a:avLst/>
          </a:prstGeom>
          <a:solidFill>
            <a:srgbClr val="2F5496"/>
          </a:solidFill>
          <a:ln w="12700" cap="flat" cmpd="sng">
            <a:solidFill>
              <a:srgbClr val="31538F"/>
            </a:solidFill>
            <a:prstDash val="solid"/>
            <a:miter lim="800000"/>
            <a:headEnd type="none" w="sm" len="sm"/>
            <a:tailEnd type="none" w="sm" len="sm"/>
          </a:ln>
        </p:spPr>
        <p:txBody>
          <a:bodyPr spcFirstLastPara="1" wrap="square" lIns="79975" tIns="39975" rIns="79975" bIns="39975" anchor="ctr" anchorCtr="0">
            <a:noAutofit/>
          </a:bodyPr>
          <a:lstStyle/>
          <a:p>
            <a:pPr marL="0" marR="0" lvl="0" indent="0" algn="ctr" rtl="0">
              <a:spcBef>
                <a:spcPts val="0"/>
              </a:spcBef>
              <a:spcAft>
                <a:spcPts val="0"/>
              </a:spcAft>
              <a:buNone/>
            </a:pPr>
            <a:r>
              <a:rPr lang="en-US" sz="5400" b="1" i="0" u="none" strike="noStrike" cap="none" dirty="0">
                <a:solidFill>
                  <a:srgbClr val="EDEDED"/>
                </a:solidFill>
                <a:latin typeface="Calibri"/>
                <a:ea typeface="Calibri"/>
                <a:cs typeface="Calibri"/>
                <a:sym typeface="Calibri"/>
              </a:rPr>
              <a:t>Discussion</a:t>
            </a:r>
            <a:endParaRPr dirty="0"/>
          </a:p>
        </p:txBody>
      </p:sp>
      <p:sp>
        <p:nvSpPr>
          <p:cNvPr id="29" name="Google Shape;124;p1">
            <a:extLst>
              <a:ext uri="{FF2B5EF4-FFF2-40B4-BE49-F238E27FC236}">
                <a16:creationId xmlns:a16="http://schemas.microsoft.com/office/drawing/2014/main" id="{8A1D3DAA-247D-CAE0-128B-69092F8F0159}"/>
              </a:ext>
            </a:extLst>
          </p:cNvPr>
          <p:cNvSpPr txBox="1"/>
          <p:nvPr/>
        </p:nvSpPr>
        <p:spPr>
          <a:xfrm>
            <a:off x="38753253" y="9585485"/>
            <a:ext cx="10746377" cy="6341329"/>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59975" tIns="159975" rIns="159975" bIns="159975" anchor="t" anchorCtr="0">
            <a:noAutofit/>
          </a:bodyPr>
          <a:lstStyle/>
          <a:p>
            <a:pPr marL="571500" marR="0" lvl="0" indent="-571500" algn="l" rtl="0">
              <a:spcBef>
                <a:spcPts val="0"/>
              </a:spcBef>
              <a:spcAft>
                <a:spcPts val="0"/>
              </a:spcAft>
              <a:buFont typeface="Arial" panose="020B0604020202020204" pitchFamily="34" charset="0"/>
              <a:buChar char="•"/>
            </a:pPr>
            <a:r>
              <a:rPr lang="en-US" sz="3600" b="0" i="0" u="none" strike="noStrike" cap="none" dirty="0">
                <a:solidFill>
                  <a:schemeClr val="dk1"/>
                </a:solidFill>
                <a:latin typeface="Calibri"/>
                <a:ea typeface="Calibri"/>
                <a:cs typeface="Calibri"/>
                <a:sym typeface="Calibri"/>
              </a:rPr>
              <a:t>Very few papers describe their outlier removal and interpolation methods</a:t>
            </a: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Only 60% of papers describe their averaging methods, despite known implications of averaging on VO</a:t>
            </a:r>
            <a:r>
              <a:rPr lang="en-US" sz="3600" baseline="-25000" dirty="0">
                <a:solidFill>
                  <a:schemeClr val="dk1"/>
                </a:solidFill>
                <a:latin typeface="Calibri"/>
                <a:ea typeface="Calibri"/>
                <a:cs typeface="Calibri"/>
                <a:sym typeface="Calibri"/>
              </a:rPr>
              <a:t>2</a:t>
            </a:r>
            <a:r>
              <a:rPr lang="en-US" sz="3600" dirty="0">
                <a:solidFill>
                  <a:schemeClr val="dk1"/>
                </a:solidFill>
                <a:latin typeface="Calibri"/>
                <a:ea typeface="Calibri"/>
                <a:cs typeface="Calibri"/>
                <a:sym typeface="Calibri"/>
              </a:rPr>
              <a:t>max</a:t>
            </a:r>
            <a:endParaRPr lang="en-US" sz="3600" b="0" i="0" u="none" strike="noStrike" cap="none" dirty="0">
              <a:solidFill>
                <a:schemeClr val="dk1"/>
              </a:solidFill>
              <a:latin typeface="Calibri"/>
              <a:ea typeface="Calibri"/>
              <a:cs typeface="Calibri"/>
              <a:sym typeface="Calibri"/>
            </a:endParaRP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The lack of interpolation methods is less concerning because this applies to mainly VO</a:t>
            </a:r>
            <a:r>
              <a:rPr lang="en-US" sz="3600" baseline="-25000" dirty="0">
                <a:solidFill>
                  <a:schemeClr val="dk1"/>
                </a:solidFill>
                <a:latin typeface="Calibri"/>
                <a:ea typeface="Calibri"/>
                <a:cs typeface="Calibri"/>
                <a:sym typeface="Calibri"/>
              </a:rPr>
              <a:t>2</a:t>
            </a:r>
            <a:r>
              <a:rPr lang="en-US" sz="3600" dirty="0">
                <a:solidFill>
                  <a:schemeClr val="dk1"/>
                </a:solidFill>
                <a:latin typeface="Calibri"/>
                <a:ea typeface="Calibri"/>
                <a:cs typeface="Calibri"/>
                <a:sym typeface="Calibri"/>
              </a:rPr>
              <a:t> kinetics studies</a:t>
            </a:r>
          </a:p>
          <a:p>
            <a:pPr marL="571500" marR="0" lvl="0" indent="-571500" algn="l" rtl="0">
              <a:spcBef>
                <a:spcPts val="0"/>
              </a:spcBef>
              <a:spcAft>
                <a:spcPts val="0"/>
              </a:spcAft>
              <a:buFont typeface="Arial" panose="020B0604020202020204" pitchFamily="34" charset="0"/>
              <a:buChar char="•"/>
            </a:pPr>
            <a:r>
              <a:rPr lang="en-US" sz="3600" dirty="0">
                <a:solidFill>
                  <a:schemeClr val="dk1"/>
                </a:solidFill>
                <a:latin typeface="Calibri"/>
                <a:ea typeface="Calibri"/>
                <a:cs typeface="Calibri"/>
                <a:sym typeface="Calibri"/>
              </a:rPr>
              <a:t>More research should include descriptions of breath-by-breath data processing to improve reproducibility and comparability between studies. This is especially important for data averaging.</a:t>
            </a:r>
          </a:p>
        </p:txBody>
      </p:sp>
      <p:pic>
        <p:nvPicPr>
          <p:cNvPr id="33" name="Picture 32" descr="Chart&#10;&#10;Description automatically generated">
            <a:extLst>
              <a:ext uri="{FF2B5EF4-FFF2-40B4-BE49-F238E27FC236}">
                <a16:creationId xmlns:a16="http://schemas.microsoft.com/office/drawing/2014/main" id="{9573BB47-2E68-5BB6-EBAB-86E94DCF62E9}"/>
              </a:ext>
            </a:extLst>
          </p:cNvPr>
          <p:cNvPicPr>
            <a:picLocks noChangeAspect="1"/>
          </p:cNvPicPr>
          <p:nvPr/>
        </p:nvPicPr>
        <p:blipFill>
          <a:blip r:embed="rId8"/>
          <a:stretch>
            <a:fillRect/>
          </a:stretch>
        </p:blipFill>
        <p:spPr>
          <a:xfrm>
            <a:off x="38753139" y="16652952"/>
            <a:ext cx="10621806" cy="7217381"/>
          </a:xfrm>
          <a:prstGeom prst="rect">
            <a:avLst/>
          </a:prstGeom>
        </p:spPr>
      </p:pic>
      <p:pic>
        <p:nvPicPr>
          <p:cNvPr id="35" name="Picture 34" descr="Chart, waterfall chart&#10;&#10;Description automatically generated">
            <a:extLst>
              <a:ext uri="{FF2B5EF4-FFF2-40B4-BE49-F238E27FC236}">
                <a16:creationId xmlns:a16="http://schemas.microsoft.com/office/drawing/2014/main" id="{1402C7DF-652F-11A3-FC73-2238659FD97E}"/>
              </a:ext>
            </a:extLst>
          </p:cNvPr>
          <p:cNvPicPr>
            <a:picLocks noChangeAspect="1"/>
          </p:cNvPicPr>
          <p:nvPr/>
        </p:nvPicPr>
        <p:blipFill>
          <a:blip r:embed="rId9"/>
          <a:stretch>
            <a:fillRect/>
          </a:stretch>
        </p:blipFill>
        <p:spPr>
          <a:xfrm>
            <a:off x="38753138" y="24665269"/>
            <a:ext cx="10746377" cy="730202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675</TotalTime>
  <Words>424</Words>
  <Application>Microsoft Macintosh PowerPoint</Application>
  <PresentationFormat>Custom</PresentationFormat>
  <Paragraphs>36</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 Larson</dc:creator>
  <cp:lastModifiedBy>Anton Hesse</cp:lastModifiedBy>
  <cp:revision>5</cp:revision>
  <dcterms:created xsi:type="dcterms:W3CDTF">2013-02-10T21:14:48Z</dcterms:created>
  <dcterms:modified xsi:type="dcterms:W3CDTF">2022-11-30T17:22:10Z</dcterms:modified>
</cp:coreProperties>
</file>